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3"/>
  </p:notesMasterIdLst>
  <p:sldIdLst>
    <p:sldId id="256" r:id="rId5"/>
    <p:sldId id="257" r:id="rId6"/>
    <p:sldId id="258" r:id="rId7"/>
    <p:sldId id="259" r:id="rId8"/>
    <p:sldId id="313" r:id="rId9"/>
    <p:sldId id="314" r:id="rId10"/>
    <p:sldId id="260" r:id="rId11"/>
    <p:sldId id="298" r:id="rId12"/>
    <p:sldId id="315" r:id="rId13"/>
    <p:sldId id="299" r:id="rId14"/>
    <p:sldId id="263" r:id="rId15"/>
    <p:sldId id="264" r:id="rId16"/>
    <p:sldId id="265" r:id="rId17"/>
    <p:sldId id="325" r:id="rId18"/>
    <p:sldId id="326" r:id="rId19"/>
    <p:sldId id="300" r:id="rId20"/>
    <p:sldId id="316" r:id="rId21"/>
    <p:sldId id="266" r:id="rId22"/>
    <p:sldId id="317" r:id="rId23"/>
    <p:sldId id="318" r:id="rId24"/>
    <p:sldId id="267" r:id="rId25"/>
    <p:sldId id="269" r:id="rId26"/>
    <p:sldId id="272" r:id="rId27"/>
    <p:sldId id="321" r:id="rId28"/>
    <p:sldId id="322" r:id="rId29"/>
    <p:sldId id="302" r:id="rId30"/>
    <p:sldId id="303" r:id="rId31"/>
    <p:sldId id="308" r:id="rId32"/>
    <p:sldId id="305" r:id="rId33"/>
    <p:sldId id="309" r:id="rId34"/>
    <p:sldId id="311" r:id="rId35"/>
    <p:sldId id="310" r:id="rId36"/>
    <p:sldId id="328" r:id="rId37"/>
    <p:sldId id="319" r:id="rId38"/>
    <p:sldId id="270" r:id="rId39"/>
    <p:sldId id="275" r:id="rId40"/>
    <p:sldId id="329" r:id="rId41"/>
    <p:sldId id="327" r:id="rId42"/>
    <p:sldId id="330" r:id="rId43"/>
    <p:sldId id="273" r:id="rId44"/>
    <p:sldId id="271" r:id="rId45"/>
    <p:sldId id="295" r:id="rId46"/>
    <p:sldId id="294" r:id="rId47"/>
    <p:sldId id="324" r:id="rId48"/>
    <p:sldId id="276" r:id="rId49"/>
    <p:sldId id="323" r:id="rId50"/>
    <p:sldId id="286" r:id="rId51"/>
    <p:sldId id="287" r:id="rId52"/>
  </p:sldIdLst>
  <p:sldSz cx="18288000" cy="10287000"/>
  <p:notesSz cx="6858000" cy="9144000"/>
  <p:embeddedFontLst>
    <p:embeddedFont>
      <p:font typeface="Georgia" panose="02040502050405020303" pitchFamily="18"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TT Hoves Bold" panose="020B0604020202020204" charset="0"/>
      <p:regular r:id="rId62"/>
    </p:embeddedFont>
    <p:embeddedFont>
      <p:font typeface="Gabriola" panose="04040605051002020D02" pitchFamily="82" charset="0"/>
      <p:regular r:id="rId63"/>
    </p:embeddedFont>
    <p:embeddedFont>
      <p:font typeface="Merriweather Light" panose="020B0604020202020204" charset="0"/>
      <p:regular r:id="rId64"/>
      <p:italic r:id="rId65"/>
    </p:embeddedFont>
    <p:embeddedFont>
      <p:font typeface="Poppins Bold" panose="020B0604020202020204" charset="0"/>
      <p:regular r:id="rId66"/>
      <p:bold r:id="rId67"/>
    </p:embeddedFont>
    <p:embeddedFont>
      <p:font typeface="Montserrat Extra-Bold" panose="020B0604020202020204" charset="0"/>
      <p:regular r:id="rId68"/>
    </p:embeddedFont>
    <p:embeddedFont>
      <p:font typeface="Poppins Light Bold" panose="020B0604020202020204" charset="0"/>
      <p:regular r:id="rId69"/>
    </p:embeddedFont>
    <p:embeddedFont>
      <p:font typeface="Raleway Heavy" panose="020B0604020202020204" charset="0"/>
      <p:regular r:id="rId70"/>
    </p:embeddedFont>
    <p:embeddedFont>
      <p:font typeface="Merriweather" panose="020B0604020202020204" charset="0"/>
      <p:regular r:id="rId71"/>
      <p:bold r:id="rId72"/>
      <p:italic r:id="rId73"/>
      <p:boldItalic r:id="rId74"/>
    </p:embeddedFont>
    <p:embeddedFont>
      <p:font typeface="Lucida Bright" panose="02040602050505020304" pitchFamily="18" charset="0"/>
      <p:regular r:id="rId75"/>
      <p:bold r:id="rId76"/>
      <p:italic r:id="rId77"/>
      <p:boldItalic r:id="rId78"/>
    </p:embeddedFont>
    <p:embeddedFont>
      <p:font typeface="Open Sans" panose="020B0604020202020204" charset="0"/>
      <p:regular r:id="rId79"/>
      <p:bold r:id="rId80"/>
      <p:italic r:id="rId81"/>
      <p:boldItalic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0000"/>
    <a:srgbClr val="002060"/>
    <a:srgbClr val="75A7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534CEB-39D4-4347-9045-08F737BD1783}" v="430" dt="2024-10-07T03:32:56.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56" autoAdjust="0"/>
    <p:restoredTop sz="95033" autoAdjust="0"/>
  </p:normalViewPr>
  <p:slideViewPr>
    <p:cSldViewPr>
      <p:cViewPr varScale="1">
        <p:scale>
          <a:sx n="57" d="100"/>
          <a:sy n="57" d="100"/>
        </p:scale>
        <p:origin x="979"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3.xml"/><Relationship Id="rId71" Type="http://schemas.openxmlformats.org/officeDocument/2006/relationships/font" Target="fonts/font1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3.fntdata"/><Relationship Id="rId87" Type="http://schemas.microsoft.com/office/2015/10/relationships/revisionInfo" Target="revisionInfo.xml"/><Relationship Id="rId61" Type="http://schemas.openxmlformats.org/officeDocument/2006/relationships/font" Target="fonts/font8.fntdata"/><Relationship Id="rId82"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02D4B-0074-4175-978F-61784C811544}" type="datetimeFigureOut">
              <a:rPr lang="en-US" smtClean="0"/>
              <a:t>10/11/2024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CF9599-6511-4112-979E-2C011F29B21E}" type="slidenum">
              <a:rPr lang="en-US" smtClean="0"/>
              <a:t>‹#›</a:t>
            </a:fld>
            <a:endParaRPr lang="en-US"/>
          </a:p>
        </p:txBody>
      </p:sp>
    </p:spTree>
    <p:extLst>
      <p:ext uri="{BB962C8B-B14F-4D97-AF65-F5344CB8AC3E}">
        <p14:creationId xmlns:p14="http://schemas.microsoft.com/office/powerpoint/2010/main" val="2693662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2A6AE2-6B20-4824-A1E3-CE71A2D29177}" type="slidenum">
              <a:rPr lang="en-US" smtClean="0"/>
              <a:t>24</a:t>
            </a:fld>
            <a:endParaRPr lang="en-US"/>
          </a:p>
        </p:txBody>
      </p:sp>
    </p:spTree>
    <p:extLst>
      <p:ext uri="{BB962C8B-B14F-4D97-AF65-F5344CB8AC3E}">
        <p14:creationId xmlns:p14="http://schemas.microsoft.com/office/powerpoint/2010/main" val="1713712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2A78446-70A0-2FE2-FA83-251A2872E80A}"/>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58180C05-49CC-D7F2-5AF4-17BC4F9462D5}"/>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9019E52-B475-09D2-E662-B3C9770225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 xmlns:a16="http://schemas.microsoft.com/office/drawing/2014/main" id="{AB669C08-9DD3-0AFA-CE92-D51EACD2ABF9}"/>
              </a:ext>
            </a:extLst>
          </p:cNvPr>
          <p:cNvSpPr>
            <a:spLocks noGrp="1"/>
          </p:cNvSpPr>
          <p:nvPr>
            <p:ph type="sldNum" sz="quarter" idx="5"/>
          </p:nvPr>
        </p:nvSpPr>
        <p:spPr/>
        <p:txBody>
          <a:bodyPr/>
          <a:lstStyle/>
          <a:p>
            <a:fld id="{432A6AE2-6B20-4824-A1E3-CE71A2D29177}" type="slidenum">
              <a:rPr lang="en-US" smtClean="0"/>
              <a:t>25</a:t>
            </a:fld>
            <a:endParaRPr lang="en-US"/>
          </a:p>
        </p:txBody>
      </p:sp>
    </p:spTree>
    <p:extLst>
      <p:ext uri="{BB962C8B-B14F-4D97-AF65-F5344CB8AC3E}">
        <p14:creationId xmlns:p14="http://schemas.microsoft.com/office/powerpoint/2010/main" val="1373372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5" r:id="rId2"/>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7.svg"/><Relationship Id="rId7" Type="http://schemas.openxmlformats.org/officeDocument/2006/relationships/image" Target="../media/image32.png"/><Relationship Id="rId12" Type="http://schemas.openxmlformats.org/officeDocument/2006/relationships/image" Target="../media/image3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9.png"/><Relationship Id="rId5" Type="http://schemas.openxmlformats.org/officeDocument/2006/relationships/image" Target="../media/image35.svg"/><Relationship Id="rId10" Type="http://schemas.openxmlformats.org/officeDocument/2006/relationships/image" Target="../media/image37.svg"/><Relationship Id="rId4" Type="http://schemas.openxmlformats.org/officeDocument/2006/relationships/image" Target="../media/image27.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60.svg"/><Relationship Id="rId18" Type="http://schemas.openxmlformats.org/officeDocument/2006/relationships/image" Target="../media/image43.png"/><Relationship Id="rId3" Type="http://schemas.openxmlformats.org/officeDocument/2006/relationships/image" Target="../media/image52.svg"/><Relationship Id="rId21" Type="http://schemas.openxmlformats.org/officeDocument/2006/relationships/image" Target="../media/image46.png"/><Relationship Id="rId7" Type="http://schemas.openxmlformats.org/officeDocument/2006/relationships/image" Target="../media/image54.svg"/><Relationship Id="rId12" Type="http://schemas.openxmlformats.org/officeDocument/2006/relationships/image" Target="../media/image39.png"/><Relationship Id="rId17" Type="http://schemas.openxmlformats.org/officeDocument/2006/relationships/image" Target="../media/image42.png"/><Relationship Id="rId2" Type="http://schemas.openxmlformats.org/officeDocument/2006/relationships/image" Target="../media/image33.png"/><Relationship Id="rId16" Type="http://schemas.openxmlformats.org/officeDocument/2006/relationships/image" Target="../media/image41.png"/><Relationship Id="rId20"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17.svg"/><Relationship Id="rId15" Type="http://schemas.openxmlformats.org/officeDocument/2006/relationships/image" Target="../media/image62.svg"/><Relationship Id="rId10" Type="http://schemas.openxmlformats.org/officeDocument/2006/relationships/image" Target="../media/image37.png"/><Relationship Id="rId19" Type="http://schemas.openxmlformats.org/officeDocument/2006/relationships/image" Target="../media/image44.gif"/><Relationship Id="rId4" Type="http://schemas.openxmlformats.org/officeDocument/2006/relationships/image" Target="../media/image14.png"/><Relationship Id="rId9" Type="http://schemas.openxmlformats.org/officeDocument/2006/relationships/image" Target="../media/image36.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2.jpeg"/><Relationship Id="rId18" Type="http://schemas.openxmlformats.org/officeDocument/2006/relationships/image" Target="../media/image83.sv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47.png"/><Relationship Id="rId16" Type="http://schemas.openxmlformats.org/officeDocument/2006/relationships/image" Target="../media/image55.png"/><Relationship Id="rId20" Type="http://schemas.openxmlformats.org/officeDocument/2006/relationships/image" Target="../media/image85.sv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17.svg"/><Relationship Id="rId5" Type="http://schemas.openxmlformats.org/officeDocument/2006/relationships/image" Target="../media/image72.svg"/><Relationship Id="rId15" Type="http://schemas.openxmlformats.org/officeDocument/2006/relationships/image" Target="../media/image54.png"/><Relationship Id="rId10" Type="http://schemas.openxmlformats.org/officeDocument/2006/relationships/image" Target="../media/image14.png"/><Relationship Id="rId19" Type="http://schemas.openxmlformats.org/officeDocument/2006/relationships/image" Target="../media/image57.png"/><Relationship Id="rId4" Type="http://schemas.openxmlformats.org/officeDocument/2006/relationships/image" Target="../media/image48.png"/><Relationship Id="rId9" Type="http://schemas.openxmlformats.org/officeDocument/2006/relationships/image" Target="../media/image76.svg"/><Relationship Id="rId1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hyperlink" Target="https://www.kaggle.com/datasets/ahmedhamada0/brain-tumor-detection" TargetMode="External"/><Relationship Id="rId3" Type="http://schemas.openxmlformats.org/officeDocument/2006/relationships/image" Target="../media/image28.svg"/><Relationship Id="rId7" Type="http://schemas.openxmlformats.org/officeDocument/2006/relationships/hyperlink" Target="https://www.kaggle.com/datasets/masoudnickparvar/brain-tumor-mri-dataset"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www.kaggle.com/datasets/obulisainaren/multi-cancer" TargetMode="External"/><Relationship Id="rId5" Type="http://schemas.openxmlformats.org/officeDocument/2006/relationships/image" Target="../media/image87.svg"/><Relationship Id="rId10" Type="http://schemas.openxmlformats.org/officeDocument/2006/relationships/image" Target="../media/image59.jpg"/><Relationship Id="rId4" Type="http://schemas.openxmlformats.org/officeDocument/2006/relationships/image" Target="../media/image58.png"/><Relationship Id="rId9" Type="http://schemas.openxmlformats.org/officeDocument/2006/relationships/hyperlink" Target="https://www.kaggle.com/datasets/pradeep2665/brain-mr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hyperlink" Target="https://www.kaggle.com/datasets/dhruvrsastry/macular-degeneration" TargetMode="External"/><Relationship Id="rId3" Type="http://schemas.openxmlformats.org/officeDocument/2006/relationships/image" Target="../media/image28.svg"/><Relationship Id="rId7" Type="http://schemas.openxmlformats.org/officeDocument/2006/relationships/hyperlink" Target="https://www.kaggle.com/datasets/gauravduttakiit/macular-degeneration-detection"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www.kaggle.com/datasets/andrewmvd/ocular-disease-recognition-odir5k" TargetMode="External"/><Relationship Id="rId5" Type="http://schemas.openxmlformats.org/officeDocument/2006/relationships/image" Target="../media/image87.svg"/><Relationship Id="rId10" Type="http://schemas.openxmlformats.org/officeDocument/2006/relationships/image" Target="../media/image64.emf"/><Relationship Id="rId4" Type="http://schemas.openxmlformats.org/officeDocument/2006/relationships/image" Target="../media/image58.png"/><Relationship Id="rId9" Type="http://schemas.openxmlformats.org/officeDocument/2006/relationships/hyperlink" Target="https://www.kaggle.com/datasets/rakhshandamujib/armd-curated-dataset-202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9.svg"/><Relationship Id="rId5" Type="http://schemas.openxmlformats.org/officeDocument/2006/relationships/image" Target="../media/image14.png"/><Relationship Id="rId4" Type="http://schemas.openxmlformats.org/officeDocument/2006/relationships/image" Target="../media/image64.emf"/></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7.svg"/><Relationship Id="rId7" Type="http://schemas.openxmlformats.org/officeDocument/2006/relationships/image" Target="../media/image67.e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png"/><Relationship Id="rId10" Type="http://schemas.openxmlformats.org/officeDocument/2006/relationships/image" Target="../media/image70.emf"/><Relationship Id="rId4" Type="http://schemas.openxmlformats.org/officeDocument/2006/relationships/image" Target="../media/image60.png"/><Relationship Id="rId9" Type="http://schemas.openxmlformats.org/officeDocument/2006/relationships/image" Target="../media/image69.emf"/></Relationships>
</file>

<file path=ppt/slides/_rels/slide1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9.svg"/><Relationship Id="rId5" Type="http://schemas.openxmlformats.org/officeDocument/2006/relationships/image" Target="../media/image14.png"/><Relationship Id="rId4" Type="http://schemas.openxmlformats.org/officeDocument/2006/relationships/image" Target="../media/image71.emf"/></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03.sv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105.sv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7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108.sv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4.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7.svg"/><Relationship Id="rId7" Type="http://schemas.openxmlformats.org/officeDocument/2006/relationships/image" Target="../media/image8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108.svg"/><Relationship Id="rId10" Type="http://schemas.openxmlformats.org/officeDocument/2006/relationships/image" Target="../media/image84.png"/><Relationship Id="rId4" Type="http://schemas.openxmlformats.org/officeDocument/2006/relationships/image" Target="../media/image75.png"/><Relationship Id="rId9" Type="http://schemas.openxmlformats.org/officeDocument/2006/relationships/image" Target="../media/image83.png"/></Relationships>
</file>

<file path=ppt/slides/_rels/slide2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7.svg"/><Relationship Id="rId7" Type="http://schemas.openxmlformats.org/officeDocument/2006/relationships/image" Target="../media/image8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08.svg"/><Relationship Id="rId5" Type="http://schemas.openxmlformats.org/officeDocument/2006/relationships/image" Target="../media/image87.png"/><Relationship Id="rId10" Type="http://schemas.openxmlformats.org/officeDocument/2006/relationships/image" Target="../media/image75.png"/><Relationship Id="rId4" Type="http://schemas.openxmlformats.org/officeDocument/2006/relationships/image" Target="../media/image86.png"/><Relationship Id="rId9" Type="http://schemas.openxmlformats.org/officeDocument/2006/relationships/image" Target="../media/image91.png"/></Relationships>
</file>

<file path=ppt/slides/_rels/slide2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7.svg"/><Relationship Id="rId7" Type="http://schemas.openxmlformats.org/officeDocument/2006/relationships/image" Target="../media/image8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08.svg"/><Relationship Id="rId5" Type="http://schemas.openxmlformats.org/officeDocument/2006/relationships/image" Target="../media/image87.png"/><Relationship Id="rId10" Type="http://schemas.openxmlformats.org/officeDocument/2006/relationships/image" Target="../media/image75.png"/><Relationship Id="rId4" Type="http://schemas.openxmlformats.org/officeDocument/2006/relationships/image" Target="../media/image86.png"/><Relationship Id="rId9" Type="http://schemas.openxmlformats.org/officeDocument/2006/relationships/image" Target="../media/image91.png"/></Relationships>
</file>

<file path=ppt/slides/_rels/slide2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7.svg"/><Relationship Id="rId7" Type="http://schemas.openxmlformats.org/officeDocument/2006/relationships/image" Target="../media/image9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108.svg"/><Relationship Id="rId10" Type="http://schemas.openxmlformats.org/officeDocument/2006/relationships/image" Target="../media/image96.png"/><Relationship Id="rId4" Type="http://schemas.openxmlformats.org/officeDocument/2006/relationships/image" Target="../media/image75.png"/><Relationship Id="rId9"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7.svg"/><Relationship Id="rId7" Type="http://schemas.openxmlformats.org/officeDocument/2006/relationships/image" Target="../media/image9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108.sv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0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8.sv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7.svg"/><Relationship Id="rId7" Type="http://schemas.openxmlformats.org/officeDocument/2006/relationships/image" Target="../media/image10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11.jpg"/><Relationship Id="rId5" Type="http://schemas.openxmlformats.org/officeDocument/2006/relationships/image" Target="../media/image108.sv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1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8.sv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4.jpg"/><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7.svg"/><Relationship Id="rId7" Type="http://schemas.openxmlformats.org/officeDocument/2006/relationships/image" Target="../media/image117.png"/><Relationship Id="rId12" Type="http://schemas.openxmlformats.org/officeDocument/2006/relationships/image" Target="../media/image28.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16.jpeg"/><Relationship Id="rId11" Type="http://schemas.openxmlformats.org/officeDocument/2006/relationships/image" Target="../media/image21.png"/><Relationship Id="rId5" Type="http://schemas.openxmlformats.org/officeDocument/2006/relationships/image" Target="../media/image149.svg"/><Relationship Id="rId10" Type="http://schemas.openxmlformats.org/officeDocument/2006/relationships/image" Target="../media/image154.svg"/><Relationship Id="rId4" Type="http://schemas.openxmlformats.org/officeDocument/2006/relationships/image" Target="../media/image115.png"/><Relationship Id="rId9" Type="http://schemas.openxmlformats.org/officeDocument/2006/relationships/image" Target="../media/image118.png"/></Relationships>
</file>

<file path=ppt/slides/_rels/slide3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jpg"/><Relationship Id="rId4" Type="http://schemas.openxmlformats.org/officeDocument/2006/relationships/image" Target="../media/image119.jpg"/></Relationships>
</file>

<file path=ppt/slides/_rels/slide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3.jpg"/><Relationship Id="rId4" Type="http://schemas.openxmlformats.org/officeDocument/2006/relationships/image" Target="../media/image122.jpg"/></Relationships>
</file>

<file path=ppt/slides/_rels/slide39.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7.svg"/><Relationship Id="rId7" Type="http://schemas.openxmlformats.org/officeDocument/2006/relationships/image" Target="../media/image117.png"/><Relationship Id="rId12" Type="http://schemas.openxmlformats.org/officeDocument/2006/relationships/image" Target="../media/image28.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16.jpeg"/><Relationship Id="rId11" Type="http://schemas.openxmlformats.org/officeDocument/2006/relationships/image" Target="../media/image21.png"/><Relationship Id="rId5" Type="http://schemas.openxmlformats.org/officeDocument/2006/relationships/image" Target="../media/image149.svg"/><Relationship Id="rId10" Type="http://schemas.openxmlformats.org/officeDocument/2006/relationships/image" Target="../media/image154.svg"/><Relationship Id="rId4" Type="http://schemas.openxmlformats.org/officeDocument/2006/relationships/image" Target="../media/image115.png"/><Relationship Id="rId9" Type="http://schemas.openxmlformats.org/officeDocument/2006/relationships/image" Target="../media/image118.png"/></Relationships>
</file>

<file path=ppt/slides/_rels/slide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9.sv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7.svg"/><Relationship Id="rId7" Type="http://schemas.openxmlformats.org/officeDocument/2006/relationships/image" Target="../media/image126.png"/><Relationship Id="rId12"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44.gif"/><Relationship Id="rId5" Type="http://schemas.openxmlformats.org/officeDocument/2006/relationships/image" Target="../media/image161.sv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image" Target="../media/image128.png"/></Relationships>
</file>

<file path=ppt/slides/_rels/slide4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4.png"/><Relationship Id="rId7" Type="http://schemas.openxmlformats.org/officeDocument/2006/relationships/image" Target="../media/image44.gif"/><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70.svg"/><Relationship Id="rId5" Type="http://schemas.openxmlformats.org/officeDocument/2006/relationships/image" Target="../media/image132.png"/><Relationship Id="rId4" Type="http://schemas.openxmlformats.org/officeDocument/2006/relationships/image" Target="../media/image17.svg"/></Relationships>
</file>

<file path=ppt/slides/_rels/slide4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7.sv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46.png"/><Relationship Id="rId10" Type="http://schemas.openxmlformats.org/officeDocument/2006/relationships/image" Target="../media/image138.png"/><Relationship Id="rId4" Type="http://schemas.openxmlformats.org/officeDocument/2006/relationships/image" Target="../media/image45.jpeg"/><Relationship Id="rId9" Type="http://schemas.openxmlformats.org/officeDocument/2006/relationships/image" Target="../media/image137.png"/><Relationship Id="rId14" Type="http://schemas.openxmlformats.org/officeDocument/2006/relationships/image" Target="../media/image142.png"/></Relationships>
</file>

<file path=ppt/slides/_rels/slide4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45.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28.svg"/><Relationship Id="rId3" Type="http://schemas.openxmlformats.org/officeDocument/2006/relationships/image" Target="../media/image182.svg"/><Relationship Id="rId7" Type="http://schemas.openxmlformats.org/officeDocument/2006/relationships/image" Target="../media/image186.svg"/><Relationship Id="rId12" Type="http://schemas.openxmlformats.org/officeDocument/2006/relationships/image" Target="../media/image21.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7.svg"/><Relationship Id="rId5" Type="http://schemas.openxmlformats.org/officeDocument/2006/relationships/image" Target="../media/image184.svg"/><Relationship Id="rId10" Type="http://schemas.openxmlformats.org/officeDocument/2006/relationships/image" Target="../media/image14.png"/><Relationship Id="rId4" Type="http://schemas.openxmlformats.org/officeDocument/2006/relationships/image" Target="../media/image144.png"/><Relationship Id="rId9" Type="http://schemas.openxmlformats.org/officeDocument/2006/relationships/image" Target="../media/image188.svg"/></Relationships>
</file>

<file path=ppt/slides/_rels/slide46.xml.rels><?xml version="1.0" encoding="UTF-8" standalone="yes"?>
<Relationships xmlns="http://schemas.openxmlformats.org/package/2006/relationships"><Relationship Id="rId3" Type="http://schemas.openxmlformats.org/officeDocument/2006/relationships/image" Target="../media/image148.gif"/><Relationship Id="rId7" Type="http://schemas.openxmlformats.org/officeDocument/2006/relationships/image" Target="../media/image17.svg"/><Relationship Id="rId2" Type="http://schemas.openxmlformats.org/officeDocument/2006/relationships/image" Target="../media/image147.gif"/><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50.jpg"/><Relationship Id="rId4" Type="http://schemas.openxmlformats.org/officeDocument/2006/relationships/image" Target="../media/image149.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94.sv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96.svg"/><Relationship Id="rId10" Type="http://schemas.openxmlformats.org/officeDocument/2006/relationships/image" Target="../media/image157.png"/><Relationship Id="rId4" Type="http://schemas.openxmlformats.org/officeDocument/2006/relationships/image" Target="../media/image152.png"/><Relationship Id="rId9" Type="http://schemas.openxmlformats.org/officeDocument/2006/relationships/image" Target="../media/image156.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9.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9.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svg"/><Relationship Id="rId7" Type="http://schemas.openxmlformats.org/officeDocument/2006/relationships/image" Target="../media/image28.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hyperlink" Target="https://braintumor.org/brain-tumors/about-brain-tumors/brain-tumor-facts/" TargetMode="External"/><Relationship Id="rId5" Type="http://schemas.openxmlformats.org/officeDocument/2006/relationships/image" Target="../media/image17.svg"/><Relationship Id="rId10" Type="http://schemas.openxmlformats.org/officeDocument/2006/relationships/hyperlink" Target="https://www.ncbi.nlm.nih.gov/pmc/articles/PMC10372320/" TargetMode="External"/><Relationship Id="rId4" Type="http://schemas.openxmlformats.org/officeDocument/2006/relationships/image" Target="../media/image14.png"/><Relationship Id="rId9" Type="http://schemas.openxmlformats.org/officeDocument/2006/relationships/image" Target="../media/image23.jp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6.svg"/><Relationship Id="rId7" Type="http://schemas.openxmlformats.org/officeDocument/2006/relationships/image" Target="../media/image28.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7.svg"/><Relationship Id="rId4" Type="http://schemas.openxmlformats.org/officeDocument/2006/relationships/image" Target="../media/image14.png"/><Relationship Id="rId9" Type="http://schemas.openxmlformats.org/officeDocument/2006/relationships/image" Target="../media/image25.jp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4.png"/><Relationship Id="rId7"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30.jpg"/><Relationship Id="rId5" Type="http://schemas.openxmlformats.org/officeDocument/2006/relationships/image" Target="../media/image27.png"/><Relationship Id="rId10" Type="http://schemas.openxmlformats.org/officeDocument/2006/relationships/image" Target="../media/image39.svg"/><Relationship Id="rId4" Type="http://schemas.openxmlformats.org/officeDocument/2006/relationships/image" Target="../media/image17.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771832" y="5788515"/>
            <a:ext cx="8705936" cy="3390789"/>
            <a:chOff x="0" y="598115"/>
            <a:chExt cx="11607914" cy="4521052"/>
          </a:xfrm>
        </p:grpSpPr>
        <p:sp>
          <p:nvSpPr>
            <p:cNvPr id="6" name="AutoShape 6"/>
            <p:cNvSpPr/>
            <p:nvPr/>
          </p:nvSpPr>
          <p:spPr>
            <a:xfrm>
              <a:off x="0" y="3040822"/>
              <a:ext cx="11132457" cy="0"/>
            </a:xfrm>
            <a:prstGeom prst="line">
              <a:avLst/>
            </a:prstGeom>
            <a:ln w="50800" cap="flat">
              <a:solidFill>
                <a:srgbClr val="447B9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1" y="598115"/>
              <a:ext cx="11176001" cy="1152623"/>
            </a:xfrm>
            <a:prstGeom prst="rect">
              <a:avLst/>
            </a:prstGeom>
          </p:spPr>
          <p:txBody>
            <a:bodyPr wrap="square" lIns="0" tIns="0" rIns="0" bIns="0" rtlCol="0" anchor="t">
              <a:spAutoFit/>
            </a:bodyPr>
            <a:lstStyle/>
            <a:p>
              <a:pPr marL="0" marR="0" lvl="0" indent="0" algn="ctr" defTabSz="914400" rtl="0" eaLnBrk="1" fontAlgn="auto" latinLnBrk="0" hangingPunct="1">
                <a:lnSpc>
                  <a:spcPts val="6314"/>
                </a:lnSpc>
                <a:spcBef>
                  <a:spcPts val="0"/>
                </a:spcBef>
                <a:spcAft>
                  <a:spcPts val="0"/>
                </a:spcAft>
                <a:buClrTx/>
                <a:buSzTx/>
                <a:buFontTx/>
                <a:buNone/>
                <a:tabLst/>
                <a:defRPr/>
              </a:pPr>
              <a:r>
                <a:rPr kumimoji="0" lang="en-US" sz="7200" b="0" i="0" u="none" strike="noStrike" kern="1200" cap="none" spc="-112" normalizeH="0" baseline="0" noProof="0" dirty="0">
                  <a:ln>
                    <a:noFill/>
                  </a:ln>
                  <a:solidFill>
                    <a:srgbClr val="1F4F74"/>
                  </a:solidFill>
                  <a:effectLst/>
                  <a:uLnTx/>
                  <a:uFillTx/>
                  <a:latin typeface="Poppins Bold"/>
                  <a:ea typeface="+mn-ea"/>
                  <a:cs typeface="+mn-cs"/>
                </a:rPr>
                <a:t>Medical Assistant</a:t>
              </a:r>
            </a:p>
          </p:txBody>
        </p:sp>
        <p:sp>
          <p:nvSpPr>
            <p:cNvPr id="8" name="Freeform 8"/>
            <p:cNvSpPr/>
            <p:nvPr/>
          </p:nvSpPr>
          <p:spPr>
            <a:xfrm>
              <a:off x="10473521" y="2473626"/>
              <a:ext cx="1134393" cy="1134393"/>
            </a:xfrm>
            <a:custGeom>
              <a:avLst/>
              <a:gdLst/>
              <a:ahLst/>
              <a:cxnLst/>
              <a:rect l="l" t="t" r="r" b="b"/>
              <a:pathLst>
                <a:path w="1134393" h="1134393">
                  <a:moveTo>
                    <a:pt x="0" y="0"/>
                  </a:moveTo>
                  <a:lnTo>
                    <a:pt x="1134393" y="0"/>
                  </a:lnTo>
                  <a:lnTo>
                    <a:pt x="1134393" y="1134393"/>
                  </a:lnTo>
                  <a:lnTo>
                    <a:pt x="0" y="113439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0" y="3439744"/>
              <a:ext cx="9961401" cy="817488"/>
            </a:xfrm>
            <a:prstGeom prst="rect">
              <a:avLst/>
            </a:prstGeom>
          </p:spPr>
          <p:txBody>
            <a:bodyPr lIns="0" tIns="0" rIns="0" bIns="0" rtlCol="0" anchor="t">
              <a:spAutoFit/>
            </a:bodyPr>
            <a:lstStyle/>
            <a:p>
              <a:pPr marL="0" marR="0" lvl="0" indent="0" algn="l" defTabSz="914400" rtl="0" eaLnBrk="1" fontAlgn="auto" latinLnBrk="0" hangingPunct="1">
                <a:lnSpc>
                  <a:spcPts val="5187"/>
                </a:lnSpc>
                <a:spcBef>
                  <a:spcPts val="0"/>
                </a:spcBef>
                <a:spcAft>
                  <a:spcPts val="0"/>
                </a:spcAft>
                <a:buClrTx/>
                <a:buSzTx/>
                <a:buFontTx/>
                <a:buNone/>
                <a:tabLst/>
                <a:defRPr/>
              </a:pPr>
              <a:r>
                <a:rPr kumimoji="0" lang="en-US" sz="3705" b="0" i="0" u="none" strike="noStrike" kern="1200" cap="none" spc="92" normalizeH="0" baseline="0" noProof="0">
                  <a:ln>
                    <a:noFill/>
                  </a:ln>
                  <a:solidFill>
                    <a:srgbClr val="447B9C"/>
                  </a:solidFill>
                  <a:effectLst/>
                  <a:uLnTx/>
                  <a:uFillTx/>
                  <a:latin typeface="Poppins Light Bold"/>
                  <a:ea typeface="+mn-ea"/>
                  <a:cs typeface="+mn-cs"/>
                </a:rPr>
                <a:t>Graduation Project</a:t>
              </a:r>
            </a:p>
          </p:txBody>
        </p:sp>
        <p:sp>
          <p:nvSpPr>
            <p:cNvPr id="10" name="TextBox 10"/>
            <p:cNvSpPr txBox="1"/>
            <p:nvPr/>
          </p:nvSpPr>
          <p:spPr>
            <a:xfrm>
              <a:off x="0" y="4349726"/>
              <a:ext cx="10845327" cy="769441"/>
            </a:xfrm>
            <a:prstGeom prst="rect">
              <a:avLst/>
            </a:prstGeom>
          </p:spPr>
          <p:txBody>
            <a:bodyPr lIns="0" tIns="0" rIns="0" bIns="0" rtlCol="0" anchor="t">
              <a:spAutoFit/>
            </a:bodyPr>
            <a:lstStyle/>
            <a:p>
              <a:pPr marL="0" marR="0" lvl="0" indent="0" algn="l" defTabSz="914400" rtl="0" eaLnBrk="1" fontAlgn="auto" latinLnBrk="0" hangingPunct="1">
                <a:lnSpc>
                  <a:spcPts val="5187"/>
                </a:lnSpc>
                <a:spcBef>
                  <a:spcPts val="0"/>
                </a:spcBef>
                <a:spcAft>
                  <a:spcPts val="0"/>
                </a:spcAft>
                <a:buClrTx/>
                <a:buSzTx/>
                <a:buFontTx/>
                <a:buNone/>
                <a:tabLst/>
                <a:defRPr/>
              </a:pPr>
              <a:r>
                <a:rPr kumimoji="0" lang="en-US" sz="2000" b="0" i="0" u="none" strike="noStrike" kern="1200" cap="none" spc="92" normalizeH="0" baseline="0" noProof="0" dirty="0">
                  <a:ln>
                    <a:noFill/>
                  </a:ln>
                  <a:solidFill>
                    <a:srgbClr val="447B9C"/>
                  </a:solidFill>
                  <a:effectLst/>
                  <a:uLnTx/>
                  <a:uFillTx/>
                  <a:latin typeface="Poppins Light Bold"/>
                  <a:ea typeface="+mn-ea"/>
                  <a:cs typeface="+mn-cs"/>
                </a:rPr>
                <a:t>Microsoft Machine Learning Engineer - CLS CAI1_AIS5_S1e</a:t>
              </a:r>
            </a:p>
          </p:txBody>
        </p:sp>
      </p:grpSp>
      <p:pic>
        <p:nvPicPr>
          <p:cNvPr id="11" name="Picture 10" descr="A circuit board in the shape of a brain&#10;&#10;Description automatically generated">
            <a:extLst>
              <a:ext uri="{FF2B5EF4-FFF2-40B4-BE49-F238E27FC236}">
                <a16:creationId xmlns="" xmlns:a16="http://schemas.microsoft.com/office/drawing/2014/main" id="{0D4FB959-1610-2638-EC1A-A20C3C8B3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0" y="0"/>
            <a:ext cx="8229600" cy="10287000"/>
          </a:xfrm>
          <a:prstGeom prst="rect">
            <a:avLst/>
          </a:prstGeom>
        </p:spPr>
      </p:pic>
      <p:pic>
        <p:nvPicPr>
          <p:cNvPr id="1026" name="Picture 2">
            <a:extLst>
              <a:ext uri="{FF2B5EF4-FFF2-40B4-BE49-F238E27FC236}">
                <a16:creationId xmlns="" xmlns:a16="http://schemas.microsoft.com/office/drawing/2014/main" id="{B676431A-AF17-94EB-F1A4-DA53C99698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284139"/>
            <a:ext cx="2461649" cy="12017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 xmlns:a16="http://schemas.microsoft.com/office/drawing/2014/main" id="{2D53F8F3-8DAE-81B1-5B74-A3B5B69589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977" y="371475"/>
            <a:ext cx="209550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ue caduceus symbol with wings&#10;&#10;Description automatically generated">
            <a:extLst>
              <a:ext uri="{FF2B5EF4-FFF2-40B4-BE49-F238E27FC236}">
                <a16:creationId xmlns="" xmlns:a16="http://schemas.microsoft.com/office/drawing/2014/main" id="{B8E4703E-EFCD-C8CF-B3F4-97EAF46E94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4443" y="1526578"/>
            <a:ext cx="4065827" cy="3877218"/>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10800000">
            <a:off x="-5947933" y="0"/>
            <a:ext cx="14880205" cy="2642539"/>
            <a:chOff x="0" y="0"/>
            <a:chExt cx="1442892" cy="256240"/>
          </a:xfrm>
        </p:grpSpPr>
        <p:sp>
          <p:nvSpPr>
            <p:cNvPr id="26" name="Freeform 26"/>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27" name="TextBox 27"/>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28" name="TextBox 28"/>
          <p:cNvSpPr txBox="1"/>
          <p:nvPr/>
        </p:nvSpPr>
        <p:spPr>
          <a:xfrm>
            <a:off x="2099631" y="725335"/>
            <a:ext cx="6560686" cy="1307794"/>
          </a:xfrm>
          <a:prstGeom prst="rect">
            <a:avLst/>
          </a:prstGeom>
        </p:spPr>
        <p:txBody>
          <a:bodyPr lIns="0" tIns="0" rIns="0" bIns="0" rtlCol="0" anchor="t">
            <a:spAutoFit/>
          </a:bodyPr>
          <a:lstStyle/>
          <a:p>
            <a:pPr>
              <a:lnSpc>
                <a:spcPts val="10868"/>
              </a:lnSpc>
            </a:pPr>
            <a:r>
              <a:rPr lang="en-US" sz="9057" dirty="0">
                <a:solidFill>
                  <a:srgbClr val="FFFFFF"/>
                </a:solidFill>
                <a:latin typeface="Gabriola" panose="04040605051002020D02" pitchFamily="82" charset="0"/>
              </a:rPr>
              <a:t>Solution</a:t>
            </a:r>
          </a:p>
        </p:txBody>
      </p:sp>
      <p:sp>
        <p:nvSpPr>
          <p:cNvPr id="29" name="Freeform 29"/>
          <p:cNvSpPr/>
          <p:nvPr/>
        </p:nvSpPr>
        <p:spPr>
          <a:xfrm>
            <a:off x="14249091" y="-3510227"/>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33" name="Freeform 33"/>
          <p:cNvSpPr/>
          <p:nvPr/>
        </p:nvSpPr>
        <p:spPr>
          <a:xfrm>
            <a:off x="277754" y="570935"/>
            <a:ext cx="1417045" cy="1487711"/>
          </a:xfrm>
          <a:custGeom>
            <a:avLst/>
            <a:gdLst/>
            <a:ahLst/>
            <a:cxnLst/>
            <a:rect l="l" t="t" r="r" b="b"/>
            <a:pathLst>
              <a:path w="1417045" h="1487711">
                <a:moveTo>
                  <a:pt x="0" y="0"/>
                </a:moveTo>
                <a:lnTo>
                  <a:pt x="1417045" y="0"/>
                </a:lnTo>
                <a:lnTo>
                  <a:pt x="1417045" y="1487711"/>
                </a:lnTo>
                <a:lnTo>
                  <a:pt x="0" y="148771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185" name="Graphic 13">
            <a:extLst>
              <a:ext uri="{FF2B5EF4-FFF2-40B4-BE49-F238E27FC236}">
                <a16:creationId xmlns="" xmlns:a16="http://schemas.microsoft.com/office/drawing/2014/main" id="{A75AAE91-AC60-9B01-D3C3-7270898D9D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931262" y="301582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latin typeface="Gabriola" panose="04040605051002020D02" pitchFamily="82" charset="0"/>
            </a:endParaRPr>
          </a:p>
        </p:txBody>
      </p:sp>
      <p:sp>
        <p:nvSpPr>
          <p:cNvPr id="186" name="Graphic 12">
            <a:extLst>
              <a:ext uri="{FF2B5EF4-FFF2-40B4-BE49-F238E27FC236}">
                <a16:creationId xmlns="" xmlns:a16="http://schemas.microsoft.com/office/drawing/2014/main" id="{5194C7B9-C92F-726D-B2ED-66D1743617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290042" y="324511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latin typeface="Gabriola" panose="04040605051002020D02" pitchFamily="82" charset="0"/>
            </a:endParaRPr>
          </a:p>
        </p:txBody>
      </p:sp>
      <p:sp>
        <p:nvSpPr>
          <p:cNvPr id="187" name="Graphic 15">
            <a:extLst>
              <a:ext uri="{FF2B5EF4-FFF2-40B4-BE49-F238E27FC236}">
                <a16:creationId xmlns="" xmlns:a16="http://schemas.microsoft.com/office/drawing/2014/main" id="{A8115E48-3EE5-3A8E-C6D7-707C067B2FA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915722" y="346954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latin typeface="Gabriola" panose="04040605051002020D02" pitchFamily="82" charset="0"/>
            </a:endParaRPr>
          </a:p>
        </p:txBody>
      </p:sp>
      <p:cxnSp>
        <p:nvCxnSpPr>
          <p:cNvPr id="188" name="Straight Connector 187">
            <a:extLst>
              <a:ext uri="{FF2B5EF4-FFF2-40B4-BE49-F238E27FC236}">
                <a16:creationId xmlns="" xmlns:a16="http://schemas.microsoft.com/office/drawing/2014/main" id="{41241581-52D3-6201-1ABE-78A15E8140E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6313017" y="5935510"/>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9" name="Graphic 22">
            <a:extLst>
              <a:ext uri="{FF2B5EF4-FFF2-40B4-BE49-F238E27FC236}">
                <a16:creationId xmlns="" xmlns:a16="http://schemas.microsoft.com/office/drawing/2014/main" id="{2C479BC1-B08E-05FC-C5A8-DC27B77263C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6293328" y="806915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latin typeface="Gabriola" panose="04040605051002020D02" pitchFamily="82" charset="0"/>
            </a:endParaRPr>
          </a:p>
        </p:txBody>
      </p:sp>
      <p:sp>
        <p:nvSpPr>
          <p:cNvPr id="190" name="Graphic 23">
            <a:extLst>
              <a:ext uri="{FF2B5EF4-FFF2-40B4-BE49-F238E27FC236}">
                <a16:creationId xmlns="" xmlns:a16="http://schemas.microsoft.com/office/drawing/2014/main" id="{0B7608CD-B9C2-AC7B-ECFD-FE533080A1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6702078" y="852923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latin typeface="Gabriola" panose="04040605051002020D02" pitchFamily="82" charset="0"/>
            </a:endParaRPr>
          </a:p>
        </p:txBody>
      </p:sp>
      <p:sp>
        <p:nvSpPr>
          <p:cNvPr id="191" name="Graphic 21">
            <a:extLst>
              <a:ext uri="{FF2B5EF4-FFF2-40B4-BE49-F238E27FC236}">
                <a16:creationId xmlns="" xmlns:a16="http://schemas.microsoft.com/office/drawing/2014/main" id="{286EE817-A99C-A34E-59F6-4FA60DF5E2A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6011191" y="867050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latin typeface="Gabriola" panose="04040605051002020D02" pitchFamily="82" charset="0"/>
            </a:endParaRPr>
          </a:p>
        </p:txBody>
      </p:sp>
      <p:sp>
        <p:nvSpPr>
          <p:cNvPr id="192" name="Rectangle: Rounded Corners 191">
            <a:extLst>
              <a:ext uri="{FF2B5EF4-FFF2-40B4-BE49-F238E27FC236}">
                <a16:creationId xmlns="" xmlns:a16="http://schemas.microsoft.com/office/drawing/2014/main" id="{2C4A8C23-A330-0767-A2FC-3869FDD0697C}"/>
              </a:ext>
            </a:extLst>
          </p:cNvPr>
          <p:cNvSpPr/>
          <p:nvPr/>
        </p:nvSpPr>
        <p:spPr>
          <a:xfrm>
            <a:off x="10600674" y="2908177"/>
            <a:ext cx="840788" cy="8561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abriola" panose="04040605051002020D02" pitchFamily="82" charset="0"/>
            </a:endParaRPr>
          </a:p>
        </p:txBody>
      </p:sp>
      <p:sp>
        <p:nvSpPr>
          <p:cNvPr id="193" name="Rectangle: Rounded Corners 192">
            <a:extLst>
              <a:ext uri="{FF2B5EF4-FFF2-40B4-BE49-F238E27FC236}">
                <a16:creationId xmlns="" xmlns:a16="http://schemas.microsoft.com/office/drawing/2014/main" id="{CE192682-8650-0ADF-1C4F-75BA72930297}"/>
              </a:ext>
            </a:extLst>
          </p:cNvPr>
          <p:cNvSpPr/>
          <p:nvPr/>
        </p:nvSpPr>
        <p:spPr>
          <a:xfrm>
            <a:off x="10619029" y="4011633"/>
            <a:ext cx="840788" cy="8561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briola" panose="04040605051002020D02" pitchFamily="82" charset="0"/>
            </a:endParaRPr>
          </a:p>
        </p:txBody>
      </p:sp>
      <p:sp>
        <p:nvSpPr>
          <p:cNvPr id="194" name="Rectangle: Rounded Corners 193">
            <a:extLst>
              <a:ext uri="{FF2B5EF4-FFF2-40B4-BE49-F238E27FC236}">
                <a16:creationId xmlns="" xmlns:a16="http://schemas.microsoft.com/office/drawing/2014/main" id="{F2E44C43-CA3D-2AB0-F1A2-B01FE7C241CD}"/>
              </a:ext>
            </a:extLst>
          </p:cNvPr>
          <p:cNvSpPr/>
          <p:nvPr/>
        </p:nvSpPr>
        <p:spPr>
          <a:xfrm>
            <a:off x="10619029" y="6182123"/>
            <a:ext cx="840788" cy="8561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briola" panose="04040605051002020D02" pitchFamily="82" charset="0"/>
            </a:endParaRPr>
          </a:p>
        </p:txBody>
      </p:sp>
      <p:sp>
        <p:nvSpPr>
          <p:cNvPr id="195" name="Rectangle: Rounded Corners 194">
            <a:extLst>
              <a:ext uri="{FF2B5EF4-FFF2-40B4-BE49-F238E27FC236}">
                <a16:creationId xmlns="" xmlns:a16="http://schemas.microsoft.com/office/drawing/2014/main" id="{5D63E879-52CF-704B-80F6-C4ED682E6931}"/>
              </a:ext>
            </a:extLst>
          </p:cNvPr>
          <p:cNvSpPr/>
          <p:nvPr/>
        </p:nvSpPr>
        <p:spPr>
          <a:xfrm>
            <a:off x="10619029" y="5115089"/>
            <a:ext cx="840788" cy="8561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briola" panose="04040605051002020D02" pitchFamily="82" charset="0"/>
            </a:endParaRPr>
          </a:p>
        </p:txBody>
      </p:sp>
      <p:sp>
        <p:nvSpPr>
          <p:cNvPr id="196" name="Rectangle: Rounded Corners 195">
            <a:extLst>
              <a:ext uri="{FF2B5EF4-FFF2-40B4-BE49-F238E27FC236}">
                <a16:creationId xmlns="" xmlns:a16="http://schemas.microsoft.com/office/drawing/2014/main" id="{D69AA672-D7A3-EB9D-445A-2BE29205A809}"/>
              </a:ext>
            </a:extLst>
          </p:cNvPr>
          <p:cNvSpPr/>
          <p:nvPr/>
        </p:nvSpPr>
        <p:spPr>
          <a:xfrm>
            <a:off x="10619029" y="7227142"/>
            <a:ext cx="840788" cy="8561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briola" panose="04040605051002020D02" pitchFamily="82" charset="0"/>
            </a:endParaRPr>
          </a:p>
        </p:txBody>
      </p:sp>
      <p:sp>
        <p:nvSpPr>
          <p:cNvPr id="197" name="Rectangle: Rounded Corners 196">
            <a:extLst>
              <a:ext uri="{FF2B5EF4-FFF2-40B4-BE49-F238E27FC236}">
                <a16:creationId xmlns="" xmlns:a16="http://schemas.microsoft.com/office/drawing/2014/main" id="{BFF8A956-7380-7083-CEAE-76DF832733A7}"/>
              </a:ext>
            </a:extLst>
          </p:cNvPr>
          <p:cNvSpPr/>
          <p:nvPr/>
        </p:nvSpPr>
        <p:spPr>
          <a:xfrm>
            <a:off x="10619922" y="8290307"/>
            <a:ext cx="840788" cy="8561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briola" panose="04040605051002020D02" pitchFamily="82" charset="0"/>
            </a:endParaRPr>
          </a:p>
        </p:txBody>
      </p:sp>
      <p:sp>
        <p:nvSpPr>
          <p:cNvPr id="198" name="TextBox 197">
            <a:extLst>
              <a:ext uri="{FF2B5EF4-FFF2-40B4-BE49-F238E27FC236}">
                <a16:creationId xmlns="" xmlns:a16="http://schemas.microsoft.com/office/drawing/2014/main" id="{0BE5F788-4CFC-E35D-E89D-3F3E09AA835E}"/>
              </a:ext>
            </a:extLst>
          </p:cNvPr>
          <p:cNvSpPr txBox="1"/>
          <p:nvPr/>
        </p:nvSpPr>
        <p:spPr>
          <a:xfrm>
            <a:off x="10179100" y="2659858"/>
            <a:ext cx="1720645" cy="307777"/>
          </a:xfrm>
          <a:prstGeom prst="rect">
            <a:avLst/>
          </a:prstGeom>
          <a:noFill/>
        </p:spPr>
        <p:txBody>
          <a:bodyPr wrap="square" rtlCol="0">
            <a:spAutoFit/>
          </a:bodyPr>
          <a:lstStyle/>
          <a:p>
            <a:pPr algn="ctr"/>
            <a:r>
              <a:rPr lang="en-US" sz="1400" dirty="0">
                <a:latin typeface="Gabriola" panose="04040605051002020D02" pitchFamily="82" charset="0"/>
              </a:rPr>
              <a:t>Normal vs Diabetic</a:t>
            </a:r>
          </a:p>
        </p:txBody>
      </p:sp>
      <p:sp>
        <p:nvSpPr>
          <p:cNvPr id="199" name="TextBox 198">
            <a:extLst>
              <a:ext uri="{FF2B5EF4-FFF2-40B4-BE49-F238E27FC236}">
                <a16:creationId xmlns="" xmlns:a16="http://schemas.microsoft.com/office/drawing/2014/main" id="{19921FAF-ACB8-9465-4C68-F69951C0473D}"/>
              </a:ext>
            </a:extLst>
          </p:cNvPr>
          <p:cNvSpPr txBox="1"/>
          <p:nvPr/>
        </p:nvSpPr>
        <p:spPr>
          <a:xfrm>
            <a:off x="10160745" y="3776388"/>
            <a:ext cx="1824777" cy="307777"/>
          </a:xfrm>
          <a:prstGeom prst="rect">
            <a:avLst/>
          </a:prstGeom>
          <a:noFill/>
        </p:spPr>
        <p:txBody>
          <a:bodyPr wrap="square" rtlCol="0">
            <a:spAutoFit/>
          </a:bodyPr>
          <a:lstStyle/>
          <a:p>
            <a:pPr algn="ctr"/>
            <a:r>
              <a:rPr lang="en-US" sz="1400" dirty="0">
                <a:latin typeface="Gabriola" panose="04040605051002020D02" pitchFamily="82" charset="0"/>
              </a:rPr>
              <a:t>Normal vs Glaucoma</a:t>
            </a:r>
          </a:p>
        </p:txBody>
      </p:sp>
      <p:sp>
        <p:nvSpPr>
          <p:cNvPr id="200" name="TextBox 199">
            <a:extLst>
              <a:ext uri="{FF2B5EF4-FFF2-40B4-BE49-F238E27FC236}">
                <a16:creationId xmlns="" xmlns:a16="http://schemas.microsoft.com/office/drawing/2014/main" id="{6158C58C-A7E2-E2F4-6070-895ABC7A51D5}"/>
              </a:ext>
            </a:extLst>
          </p:cNvPr>
          <p:cNvSpPr txBox="1"/>
          <p:nvPr/>
        </p:nvSpPr>
        <p:spPr>
          <a:xfrm>
            <a:off x="10179100" y="4825366"/>
            <a:ext cx="1720645" cy="307777"/>
          </a:xfrm>
          <a:prstGeom prst="rect">
            <a:avLst/>
          </a:prstGeom>
          <a:noFill/>
        </p:spPr>
        <p:txBody>
          <a:bodyPr wrap="square" rtlCol="0">
            <a:spAutoFit/>
          </a:bodyPr>
          <a:lstStyle/>
          <a:p>
            <a:pPr algn="ctr"/>
            <a:r>
              <a:rPr lang="en-US" sz="1400" dirty="0">
                <a:latin typeface="Gabriola" panose="04040605051002020D02" pitchFamily="82" charset="0"/>
              </a:rPr>
              <a:t>Normal vs Cataract</a:t>
            </a:r>
          </a:p>
        </p:txBody>
      </p:sp>
      <p:sp>
        <p:nvSpPr>
          <p:cNvPr id="201" name="TextBox 200">
            <a:extLst>
              <a:ext uri="{FF2B5EF4-FFF2-40B4-BE49-F238E27FC236}">
                <a16:creationId xmlns="" xmlns:a16="http://schemas.microsoft.com/office/drawing/2014/main" id="{A80CAFC5-220B-93E6-BFA2-65A791B6ACEA}"/>
              </a:ext>
            </a:extLst>
          </p:cNvPr>
          <p:cNvSpPr txBox="1"/>
          <p:nvPr/>
        </p:nvSpPr>
        <p:spPr>
          <a:xfrm>
            <a:off x="10160744" y="5929506"/>
            <a:ext cx="1720645" cy="307777"/>
          </a:xfrm>
          <a:prstGeom prst="rect">
            <a:avLst/>
          </a:prstGeom>
          <a:noFill/>
        </p:spPr>
        <p:txBody>
          <a:bodyPr wrap="square" rtlCol="0">
            <a:spAutoFit/>
          </a:bodyPr>
          <a:lstStyle/>
          <a:p>
            <a:pPr algn="ctr"/>
            <a:r>
              <a:rPr lang="en-US" sz="1400" dirty="0">
                <a:latin typeface="Gabriola" panose="04040605051002020D02" pitchFamily="82" charset="0"/>
              </a:rPr>
              <a:t>Normal vs AMD</a:t>
            </a:r>
          </a:p>
        </p:txBody>
      </p:sp>
      <p:sp>
        <p:nvSpPr>
          <p:cNvPr id="202" name="TextBox 201">
            <a:extLst>
              <a:ext uri="{FF2B5EF4-FFF2-40B4-BE49-F238E27FC236}">
                <a16:creationId xmlns="" xmlns:a16="http://schemas.microsoft.com/office/drawing/2014/main" id="{E470CC21-20AC-8E57-2EFE-B4A767224BF8}"/>
              </a:ext>
            </a:extLst>
          </p:cNvPr>
          <p:cNvSpPr txBox="1"/>
          <p:nvPr/>
        </p:nvSpPr>
        <p:spPr>
          <a:xfrm>
            <a:off x="10160743" y="6972691"/>
            <a:ext cx="2041087" cy="307777"/>
          </a:xfrm>
          <a:prstGeom prst="rect">
            <a:avLst/>
          </a:prstGeom>
          <a:noFill/>
        </p:spPr>
        <p:txBody>
          <a:bodyPr wrap="square" rtlCol="0">
            <a:spAutoFit/>
          </a:bodyPr>
          <a:lstStyle/>
          <a:p>
            <a:pPr algn="ctr"/>
            <a:r>
              <a:rPr lang="en-US" sz="1400" dirty="0">
                <a:latin typeface="Gabriola" panose="04040605051002020D02" pitchFamily="82" charset="0"/>
              </a:rPr>
              <a:t>Normal vs Hypertensive</a:t>
            </a:r>
          </a:p>
        </p:txBody>
      </p:sp>
      <p:sp>
        <p:nvSpPr>
          <p:cNvPr id="203" name="TextBox 202">
            <a:extLst>
              <a:ext uri="{FF2B5EF4-FFF2-40B4-BE49-F238E27FC236}">
                <a16:creationId xmlns="" xmlns:a16="http://schemas.microsoft.com/office/drawing/2014/main" id="{228C6469-DFC7-4A10-1E6D-83FB9E8D15A8}"/>
              </a:ext>
            </a:extLst>
          </p:cNvPr>
          <p:cNvSpPr txBox="1"/>
          <p:nvPr/>
        </p:nvSpPr>
        <p:spPr>
          <a:xfrm>
            <a:off x="10179100" y="8032915"/>
            <a:ext cx="1720645" cy="307777"/>
          </a:xfrm>
          <a:prstGeom prst="rect">
            <a:avLst/>
          </a:prstGeom>
          <a:noFill/>
        </p:spPr>
        <p:txBody>
          <a:bodyPr wrap="square" rtlCol="0">
            <a:spAutoFit/>
          </a:bodyPr>
          <a:lstStyle/>
          <a:p>
            <a:pPr algn="ctr"/>
            <a:r>
              <a:rPr lang="en-US" sz="1400" dirty="0">
                <a:latin typeface="Gabriola" panose="04040605051002020D02" pitchFamily="82" charset="0"/>
              </a:rPr>
              <a:t>Normal vs Myopia</a:t>
            </a:r>
          </a:p>
        </p:txBody>
      </p:sp>
      <p:sp>
        <p:nvSpPr>
          <p:cNvPr id="204" name="Rectangle: Rounded Corners 203">
            <a:extLst>
              <a:ext uri="{FF2B5EF4-FFF2-40B4-BE49-F238E27FC236}">
                <a16:creationId xmlns="" xmlns:a16="http://schemas.microsoft.com/office/drawing/2014/main" id="{B3F94AA6-ACEE-7008-9449-92E315B80681}"/>
              </a:ext>
            </a:extLst>
          </p:cNvPr>
          <p:cNvSpPr/>
          <p:nvPr/>
        </p:nvSpPr>
        <p:spPr>
          <a:xfrm>
            <a:off x="6938054" y="5138662"/>
            <a:ext cx="1555194" cy="14456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abriola" panose="04040605051002020D02" pitchFamily="82" charset="0"/>
            </a:endParaRPr>
          </a:p>
        </p:txBody>
      </p:sp>
      <p:sp>
        <p:nvSpPr>
          <p:cNvPr id="205" name="TextBox 204">
            <a:extLst>
              <a:ext uri="{FF2B5EF4-FFF2-40B4-BE49-F238E27FC236}">
                <a16:creationId xmlns="" xmlns:a16="http://schemas.microsoft.com/office/drawing/2014/main" id="{7E948FAF-5DAF-64DB-33EA-839B1071075A}"/>
              </a:ext>
            </a:extLst>
          </p:cNvPr>
          <p:cNvSpPr txBox="1"/>
          <p:nvPr/>
        </p:nvSpPr>
        <p:spPr>
          <a:xfrm>
            <a:off x="6855328" y="4849678"/>
            <a:ext cx="1720645" cy="523220"/>
          </a:xfrm>
          <a:prstGeom prst="rect">
            <a:avLst/>
          </a:prstGeom>
          <a:noFill/>
        </p:spPr>
        <p:txBody>
          <a:bodyPr wrap="square" rtlCol="0">
            <a:spAutoFit/>
          </a:bodyPr>
          <a:lstStyle/>
          <a:p>
            <a:pPr algn="ctr"/>
            <a:r>
              <a:rPr lang="en-US" sz="1400" dirty="0">
                <a:latin typeface="Gabriola" panose="04040605051002020D02" pitchFamily="82" charset="0"/>
              </a:rPr>
              <a:t>Upload Image</a:t>
            </a:r>
          </a:p>
          <a:p>
            <a:pPr algn="ctr"/>
            <a:endParaRPr lang="en-US" sz="1400" dirty="0">
              <a:latin typeface="Gabriola" panose="04040605051002020D02" pitchFamily="82" charset="0"/>
            </a:endParaRPr>
          </a:p>
        </p:txBody>
      </p:sp>
      <p:pic>
        <p:nvPicPr>
          <p:cNvPr id="206" name="Picture 205" descr="A close up of a human eye&#10;&#10;Description automatically generated">
            <a:extLst>
              <a:ext uri="{FF2B5EF4-FFF2-40B4-BE49-F238E27FC236}">
                <a16:creationId xmlns="" xmlns:a16="http://schemas.microsoft.com/office/drawing/2014/main" id="{45FCA0BD-7C83-268D-0047-4BA6D653F9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5578" y="5329303"/>
            <a:ext cx="1519370" cy="1064350"/>
          </a:xfrm>
          <a:prstGeom prst="rect">
            <a:avLst/>
          </a:prstGeom>
        </p:spPr>
      </p:pic>
      <p:pic>
        <p:nvPicPr>
          <p:cNvPr id="207" name="Picture 206" descr="A close up of a human eye&#10;&#10;Description automatically generated">
            <a:extLst>
              <a:ext uri="{FF2B5EF4-FFF2-40B4-BE49-F238E27FC236}">
                <a16:creationId xmlns="" xmlns:a16="http://schemas.microsoft.com/office/drawing/2014/main" id="{0D26C142-C410-BE36-847D-B7E05A5B3B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50068" y="2974608"/>
            <a:ext cx="1009749" cy="707350"/>
          </a:xfrm>
          <a:prstGeom prst="rect">
            <a:avLst/>
          </a:prstGeom>
        </p:spPr>
      </p:pic>
      <p:pic>
        <p:nvPicPr>
          <p:cNvPr id="208" name="Picture 207" descr="A close up of a human eye&#10;&#10;Description automatically generated">
            <a:extLst>
              <a:ext uri="{FF2B5EF4-FFF2-40B4-BE49-F238E27FC236}">
                <a16:creationId xmlns="" xmlns:a16="http://schemas.microsoft.com/office/drawing/2014/main" id="{2F36ED31-30C4-C8B5-9073-8B5E7FD1F4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4868" y="4099833"/>
            <a:ext cx="1009749" cy="707350"/>
          </a:xfrm>
          <a:prstGeom prst="rect">
            <a:avLst/>
          </a:prstGeom>
        </p:spPr>
      </p:pic>
      <p:pic>
        <p:nvPicPr>
          <p:cNvPr id="209" name="Picture 208" descr="A close up of a human eye&#10;&#10;Description automatically generated">
            <a:extLst>
              <a:ext uri="{FF2B5EF4-FFF2-40B4-BE49-F238E27FC236}">
                <a16:creationId xmlns="" xmlns:a16="http://schemas.microsoft.com/office/drawing/2014/main" id="{269E93BA-97F6-01D1-3E13-1A801EDACE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4867" y="5203408"/>
            <a:ext cx="1009749" cy="707350"/>
          </a:xfrm>
          <a:prstGeom prst="rect">
            <a:avLst/>
          </a:prstGeom>
        </p:spPr>
      </p:pic>
      <p:pic>
        <p:nvPicPr>
          <p:cNvPr id="210" name="Picture 209" descr="A close up of a human eye&#10;&#10;Description automatically generated">
            <a:extLst>
              <a:ext uri="{FF2B5EF4-FFF2-40B4-BE49-F238E27FC236}">
                <a16:creationId xmlns="" xmlns:a16="http://schemas.microsoft.com/office/drawing/2014/main" id="{E23FAD14-0DCF-12C7-2F14-21309AC4A0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6337" y="6241958"/>
            <a:ext cx="1009749" cy="707350"/>
          </a:xfrm>
          <a:prstGeom prst="rect">
            <a:avLst/>
          </a:prstGeom>
        </p:spPr>
      </p:pic>
      <p:pic>
        <p:nvPicPr>
          <p:cNvPr id="211" name="Picture 210" descr="A close up of a human eye&#10;&#10;Description automatically generated">
            <a:extLst>
              <a:ext uri="{FF2B5EF4-FFF2-40B4-BE49-F238E27FC236}">
                <a16:creationId xmlns="" xmlns:a16="http://schemas.microsoft.com/office/drawing/2014/main" id="{E49424C0-8BF0-9B8E-75C6-753E8F5DC2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4867" y="8353102"/>
            <a:ext cx="1009749" cy="707350"/>
          </a:xfrm>
          <a:prstGeom prst="rect">
            <a:avLst/>
          </a:prstGeom>
        </p:spPr>
      </p:pic>
      <p:cxnSp>
        <p:nvCxnSpPr>
          <p:cNvPr id="212" name="Straight Arrow Connector 211">
            <a:extLst>
              <a:ext uri="{FF2B5EF4-FFF2-40B4-BE49-F238E27FC236}">
                <a16:creationId xmlns="" xmlns:a16="http://schemas.microsoft.com/office/drawing/2014/main" id="{E65A93F6-C319-9323-3E10-6A93873FAF45}"/>
              </a:ext>
            </a:extLst>
          </p:cNvPr>
          <p:cNvCxnSpPr>
            <a:stCxn id="206" idx="3"/>
            <a:endCxn id="207" idx="1"/>
          </p:cNvCxnSpPr>
          <p:nvPr/>
        </p:nvCxnSpPr>
        <p:spPr>
          <a:xfrm flipV="1">
            <a:off x="8434948" y="3328283"/>
            <a:ext cx="2015120" cy="2533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 xmlns:a16="http://schemas.microsoft.com/office/drawing/2014/main" id="{119FB6DC-BBA6-2902-D6F0-6A916AA5B363}"/>
              </a:ext>
            </a:extLst>
          </p:cNvPr>
          <p:cNvCxnSpPr>
            <a:cxnSpLocks/>
          </p:cNvCxnSpPr>
          <p:nvPr/>
        </p:nvCxnSpPr>
        <p:spPr>
          <a:xfrm flipV="1">
            <a:off x="8406417" y="4429158"/>
            <a:ext cx="2059920" cy="1407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4" name="Straight Arrow Connector 213">
            <a:extLst>
              <a:ext uri="{FF2B5EF4-FFF2-40B4-BE49-F238E27FC236}">
                <a16:creationId xmlns="" xmlns:a16="http://schemas.microsoft.com/office/drawing/2014/main" id="{9077BB5C-8438-7D2B-5643-415FFC79891D}"/>
              </a:ext>
            </a:extLst>
          </p:cNvPr>
          <p:cNvCxnSpPr>
            <a:stCxn id="204" idx="3"/>
            <a:endCxn id="209" idx="1"/>
          </p:cNvCxnSpPr>
          <p:nvPr/>
        </p:nvCxnSpPr>
        <p:spPr>
          <a:xfrm flipV="1">
            <a:off x="8493248" y="5557083"/>
            <a:ext cx="2001619" cy="304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5" name="Straight Arrow Connector 214">
            <a:extLst>
              <a:ext uri="{FF2B5EF4-FFF2-40B4-BE49-F238E27FC236}">
                <a16:creationId xmlns="" xmlns:a16="http://schemas.microsoft.com/office/drawing/2014/main" id="{ECEC53BA-3363-3E31-04EF-819F3D478ADD}"/>
              </a:ext>
            </a:extLst>
          </p:cNvPr>
          <p:cNvCxnSpPr>
            <a:stCxn id="206" idx="3"/>
            <a:endCxn id="210" idx="1"/>
          </p:cNvCxnSpPr>
          <p:nvPr/>
        </p:nvCxnSpPr>
        <p:spPr>
          <a:xfrm>
            <a:off x="8434948" y="5861478"/>
            <a:ext cx="2031389" cy="7341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6" name="Straight Arrow Connector 215">
            <a:extLst>
              <a:ext uri="{FF2B5EF4-FFF2-40B4-BE49-F238E27FC236}">
                <a16:creationId xmlns="" xmlns:a16="http://schemas.microsoft.com/office/drawing/2014/main" id="{A9AD8FFA-4B2B-B4A6-B067-A5635B6127CD}"/>
              </a:ext>
            </a:extLst>
          </p:cNvPr>
          <p:cNvCxnSpPr>
            <a:stCxn id="206" idx="3"/>
            <a:endCxn id="235" idx="1"/>
          </p:cNvCxnSpPr>
          <p:nvPr/>
        </p:nvCxnSpPr>
        <p:spPr>
          <a:xfrm>
            <a:off x="8434948" y="5861478"/>
            <a:ext cx="2059919" cy="17878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7" name="Straight Arrow Connector 216">
            <a:extLst>
              <a:ext uri="{FF2B5EF4-FFF2-40B4-BE49-F238E27FC236}">
                <a16:creationId xmlns="" xmlns:a16="http://schemas.microsoft.com/office/drawing/2014/main" id="{43AECE32-1C58-06C4-4A9B-6446ACD69211}"/>
              </a:ext>
            </a:extLst>
          </p:cNvPr>
          <p:cNvCxnSpPr>
            <a:cxnSpLocks/>
            <a:stCxn id="204" idx="3"/>
            <a:endCxn id="211" idx="1"/>
          </p:cNvCxnSpPr>
          <p:nvPr/>
        </p:nvCxnSpPr>
        <p:spPr>
          <a:xfrm>
            <a:off x="8493248" y="5861478"/>
            <a:ext cx="2001619" cy="2845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8" name="Rectangle: Rounded Corners 217">
            <a:extLst>
              <a:ext uri="{FF2B5EF4-FFF2-40B4-BE49-F238E27FC236}">
                <a16:creationId xmlns="" xmlns:a16="http://schemas.microsoft.com/office/drawing/2014/main" id="{183DEB36-22FB-14DE-31F0-01E8F81BA890}"/>
              </a:ext>
            </a:extLst>
          </p:cNvPr>
          <p:cNvSpPr/>
          <p:nvPr/>
        </p:nvSpPr>
        <p:spPr>
          <a:xfrm>
            <a:off x="8910222" y="8349796"/>
            <a:ext cx="840788" cy="8561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briola" panose="04040605051002020D02" pitchFamily="82" charset="0"/>
            </a:endParaRPr>
          </a:p>
        </p:txBody>
      </p:sp>
      <p:pic>
        <p:nvPicPr>
          <p:cNvPr id="219" name="Picture 218" descr="A close up of a human eye&#10;&#10;Description automatically generated">
            <a:extLst>
              <a:ext uri="{FF2B5EF4-FFF2-40B4-BE49-F238E27FC236}">
                <a16:creationId xmlns="" xmlns:a16="http://schemas.microsoft.com/office/drawing/2014/main" id="{A8DDF3A7-403B-3B52-990E-CB86D08556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85167" y="8412591"/>
            <a:ext cx="1009749" cy="707350"/>
          </a:xfrm>
          <a:prstGeom prst="rect">
            <a:avLst/>
          </a:prstGeom>
        </p:spPr>
      </p:pic>
      <p:sp>
        <p:nvSpPr>
          <p:cNvPr id="220" name="TextBox 219">
            <a:extLst>
              <a:ext uri="{FF2B5EF4-FFF2-40B4-BE49-F238E27FC236}">
                <a16:creationId xmlns="" xmlns:a16="http://schemas.microsoft.com/office/drawing/2014/main" id="{23C00595-D8B7-618B-490B-C3B1B18BA4B0}"/>
              </a:ext>
            </a:extLst>
          </p:cNvPr>
          <p:cNvSpPr txBox="1"/>
          <p:nvPr/>
        </p:nvSpPr>
        <p:spPr>
          <a:xfrm>
            <a:off x="8515919" y="8028108"/>
            <a:ext cx="1720645" cy="307777"/>
          </a:xfrm>
          <a:prstGeom prst="rect">
            <a:avLst/>
          </a:prstGeom>
          <a:noFill/>
        </p:spPr>
        <p:txBody>
          <a:bodyPr wrap="square" rtlCol="0">
            <a:spAutoFit/>
          </a:bodyPr>
          <a:lstStyle/>
          <a:p>
            <a:pPr algn="ctr"/>
            <a:r>
              <a:rPr lang="en-US" sz="1400" dirty="0">
                <a:latin typeface="Gabriola" panose="04040605051002020D02" pitchFamily="82" charset="0"/>
              </a:rPr>
              <a:t>Normal vs Other</a:t>
            </a:r>
          </a:p>
        </p:txBody>
      </p:sp>
      <p:cxnSp>
        <p:nvCxnSpPr>
          <p:cNvPr id="221" name="Straight Arrow Connector 220">
            <a:extLst>
              <a:ext uri="{FF2B5EF4-FFF2-40B4-BE49-F238E27FC236}">
                <a16:creationId xmlns="" xmlns:a16="http://schemas.microsoft.com/office/drawing/2014/main" id="{B2C10E3B-C66C-4D72-E8A2-2ED8059B9C27}"/>
              </a:ext>
            </a:extLst>
          </p:cNvPr>
          <p:cNvCxnSpPr>
            <a:endCxn id="218" idx="0"/>
          </p:cNvCxnSpPr>
          <p:nvPr/>
        </p:nvCxnSpPr>
        <p:spPr>
          <a:xfrm>
            <a:off x="8436002" y="5901964"/>
            <a:ext cx="894614" cy="2447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2" name="Rectangle: Rounded Corners 221">
            <a:extLst>
              <a:ext uri="{FF2B5EF4-FFF2-40B4-BE49-F238E27FC236}">
                <a16:creationId xmlns="" xmlns:a16="http://schemas.microsoft.com/office/drawing/2014/main" id="{9A14CFAD-F20B-E2D2-F689-24B26FADB82E}"/>
              </a:ext>
            </a:extLst>
          </p:cNvPr>
          <p:cNvSpPr/>
          <p:nvPr/>
        </p:nvSpPr>
        <p:spPr>
          <a:xfrm>
            <a:off x="12794268" y="5138662"/>
            <a:ext cx="1555194" cy="14456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abriola" panose="04040605051002020D02" pitchFamily="82" charset="0"/>
            </a:endParaRPr>
          </a:p>
        </p:txBody>
      </p:sp>
      <p:sp>
        <p:nvSpPr>
          <p:cNvPr id="223" name="TextBox 222">
            <a:extLst>
              <a:ext uri="{FF2B5EF4-FFF2-40B4-BE49-F238E27FC236}">
                <a16:creationId xmlns="" xmlns:a16="http://schemas.microsoft.com/office/drawing/2014/main" id="{6F032377-2710-25BC-471E-9479D10942FB}"/>
              </a:ext>
            </a:extLst>
          </p:cNvPr>
          <p:cNvSpPr txBox="1"/>
          <p:nvPr/>
        </p:nvSpPr>
        <p:spPr>
          <a:xfrm>
            <a:off x="12711542" y="4849678"/>
            <a:ext cx="1720645" cy="307777"/>
          </a:xfrm>
          <a:prstGeom prst="rect">
            <a:avLst/>
          </a:prstGeom>
          <a:noFill/>
        </p:spPr>
        <p:txBody>
          <a:bodyPr wrap="square" rtlCol="0">
            <a:spAutoFit/>
          </a:bodyPr>
          <a:lstStyle/>
          <a:p>
            <a:pPr algn="ctr"/>
            <a:r>
              <a:rPr lang="en-US" sz="1400" dirty="0">
                <a:latin typeface="Gabriola" panose="04040605051002020D02" pitchFamily="82" charset="0"/>
              </a:rPr>
              <a:t>Aggregator</a:t>
            </a:r>
          </a:p>
        </p:txBody>
      </p:sp>
      <p:pic>
        <p:nvPicPr>
          <p:cNvPr id="224" name="Picture 223" descr="A close up of a human eye&#10;&#10;Description automatically generated">
            <a:extLst>
              <a:ext uri="{FF2B5EF4-FFF2-40B4-BE49-F238E27FC236}">
                <a16:creationId xmlns="" xmlns:a16="http://schemas.microsoft.com/office/drawing/2014/main" id="{CFA343B1-21F9-CCF9-9037-8FAF6D0097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71792" y="5329303"/>
            <a:ext cx="1519370" cy="1064350"/>
          </a:xfrm>
          <a:prstGeom prst="rect">
            <a:avLst/>
          </a:prstGeom>
        </p:spPr>
      </p:pic>
      <p:cxnSp>
        <p:nvCxnSpPr>
          <p:cNvPr id="225" name="Straight Arrow Connector 224">
            <a:extLst>
              <a:ext uri="{FF2B5EF4-FFF2-40B4-BE49-F238E27FC236}">
                <a16:creationId xmlns="" xmlns:a16="http://schemas.microsoft.com/office/drawing/2014/main" id="{88FE50E2-D889-CD7A-669C-7D16E587D8C3}"/>
              </a:ext>
            </a:extLst>
          </p:cNvPr>
          <p:cNvCxnSpPr>
            <a:stCxn id="207" idx="3"/>
            <a:endCxn id="224" idx="1"/>
          </p:cNvCxnSpPr>
          <p:nvPr/>
        </p:nvCxnSpPr>
        <p:spPr>
          <a:xfrm>
            <a:off x="11459817" y="3328283"/>
            <a:ext cx="1311975" cy="2533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 xmlns:a16="http://schemas.microsoft.com/office/drawing/2014/main" id="{2841D577-16BA-B8F1-B125-196249C8B1DA}"/>
              </a:ext>
            </a:extLst>
          </p:cNvPr>
          <p:cNvCxnSpPr>
            <a:stCxn id="208" idx="3"/>
            <a:endCxn id="224" idx="1"/>
          </p:cNvCxnSpPr>
          <p:nvPr/>
        </p:nvCxnSpPr>
        <p:spPr>
          <a:xfrm>
            <a:off x="11504617" y="4453508"/>
            <a:ext cx="1267175" cy="1407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7" name="Straight Arrow Connector 226">
            <a:extLst>
              <a:ext uri="{FF2B5EF4-FFF2-40B4-BE49-F238E27FC236}">
                <a16:creationId xmlns="" xmlns:a16="http://schemas.microsoft.com/office/drawing/2014/main" id="{29865BD4-391E-323C-D89A-A866F82793F4}"/>
              </a:ext>
            </a:extLst>
          </p:cNvPr>
          <p:cNvCxnSpPr>
            <a:stCxn id="209" idx="3"/>
            <a:endCxn id="224" idx="1"/>
          </p:cNvCxnSpPr>
          <p:nvPr/>
        </p:nvCxnSpPr>
        <p:spPr>
          <a:xfrm>
            <a:off x="11504616" y="5557083"/>
            <a:ext cx="1267176" cy="304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 xmlns:a16="http://schemas.microsoft.com/office/drawing/2014/main" id="{D10C5956-1324-C6A0-F97C-52FEFF1F27B9}"/>
              </a:ext>
            </a:extLst>
          </p:cNvPr>
          <p:cNvCxnSpPr>
            <a:stCxn id="210" idx="3"/>
            <a:endCxn id="224" idx="1"/>
          </p:cNvCxnSpPr>
          <p:nvPr/>
        </p:nvCxnSpPr>
        <p:spPr>
          <a:xfrm flipV="1">
            <a:off x="11476086" y="5861478"/>
            <a:ext cx="1295706" cy="7341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9" name="Straight Arrow Connector 228">
            <a:extLst>
              <a:ext uri="{FF2B5EF4-FFF2-40B4-BE49-F238E27FC236}">
                <a16:creationId xmlns="" xmlns:a16="http://schemas.microsoft.com/office/drawing/2014/main" id="{DB8E7B27-BCF0-1BD6-523F-709D6FDA8429}"/>
              </a:ext>
            </a:extLst>
          </p:cNvPr>
          <p:cNvCxnSpPr>
            <a:stCxn id="235" idx="3"/>
            <a:endCxn id="224" idx="1"/>
          </p:cNvCxnSpPr>
          <p:nvPr/>
        </p:nvCxnSpPr>
        <p:spPr>
          <a:xfrm flipV="1">
            <a:off x="11504616" y="5861478"/>
            <a:ext cx="1267176" cy="17878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 xmlns:a16="http://schemas.microsoft.com/office/drawing/2014/main" id="{FA58D2F5-49AA-5070-D6A5-B375D71FF027}"/>
              </a:ext>
            </a:extLst>
          </p:cNvPr>
          <p:cNvCxnSpPr>
            <a:stCxn id="211" idx="3"/>
            <a:endCxn id="224" idx="1"/>
          </p:cNvCxnSpPr>
          <p:nvPr/>
        </p:nvCxnSpPr>
        <p:spPr>
          <a:xfrm flipV="1">
            <a:off x="11504616" y="5861478"/>
            <a:ext cx="1267176" cy="2845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 xmlns:a16="http://schemas.microsoft.com/office/drawing/2014/main" id="{B97B3D29-A67E-5D9D-E6B2-1772FF2331F8}"/>
              </a:ext>
            </a:extLst>
          </p:cNvPr>
          <p:cNvCxnSpPr>
            <a:cxnSpLocks/>
            <a:stCxn id="219" idx="3"/>
            <a:endCxn id="224" idx="1"/>
          </p:cNvCxnSpPr>
          <p:nvPr/>
        </p:nvCxnSpPr>
        <p:spPr>
          <a:xfrm flipV="1">
            <a:off x="9794916" y="5861478"/>
            <a:ext cx="2976876" cy="29047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2" name="Rectangle: Rounded Corners 231">
            <a:extLst>
              <a:ext uri="{FF2B5EF4-FFF2-40B4-BE49-F238E27FC236}">
                <a16:creationId xmlns="" xmlns:a16="http://schemas.microsoft.com/office/drawing/2014/main" id="{F94B0A83-AA15-0CD2-8CF8-6A51ADE21423}"/>
              </a:ext>
            </a:extLst>
          </p:cNvPr>
          <p:cNvSpPr/>
          <p:nvPr/>
        </p:nvSpPr>
        <p:spPr>
          <a:xfrm>
            <a:off x="14935200" y="4172788"/>
            <a:ext cx="2335885" cy="33721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briola" panose="04040605051002020D02" pitchFamily="82" charset="0"/>
              </a:rPr>
              <a:t>Diabetic : 0.67</a:t>
            </a:r>
          </a:p>
          <a:p>
            <a:pPr algn="ctr"/>
            <a:r>
              <a:rPr lang="en-US" dirty="0">
                <a:solidFill>
                  <a:schemeClr val="tx1"/>
                </a:solidFill>
                <a:latin typeface="Gabriola" panose="04040605051002020D02" pitchFamily="82" charset="0"/>
              </a:rPr>
              <a:t>Glaucoma : 0.32</a:t>
            </a:r>
          </a:p>
          <a:p>
            <a:pPr algn="ctr"/>
            <a:r>
              <a:rPr lang="en-US" dirty="0">
                <a:solidFill>
                  <a:schemeClr val="tx1"/>
                </a:solidFill>
                <a:latin typeface="Gabriola" panose="04040605051002020D02" pitchFamily="82" charset="0"/>
              </a:rPr>
              <a:t>Cataract :0.21</a:t>
            </a:r>
          </a:p>
          <a:p>
            <a:pPr algn="ctr"/>
            <a:r>
              <a:rPr lang="en-US" dirty="0">
                <a:solidFill>
                  <a:schemeClr val="tx1"/>
                </a:solidFill>
                <a:latin typeface="Gabriola" panose="04040605051002020D02" pitchFamily="82" charset="0"/>
              </a:rPr>
              <a:t>AMD : 0.87</a:t>
            </a:r>
            <a:br>
              <a:rPr lang="en-US" dirty="0">
                <a:solidFill>
                  <a:schemeClr val="tx1"/>
                </a:solidFill>
                <a:latin typeface="Gabriola" panose="04040605051002020D02" pitchFamily="82" charset="0"/>
              </a:rPr>
            </a:br>
            <a:r>
              <a:rPr lang="en-US" dirty="0">
                <a:solidFill>
                  <a:schemeClr val="tx1"/>
                </a:solidFill>
                <a:latin typeface="Gabriola" panose="04040605051002020D02" pitchFamily="82" charset="0"/>
              </a:rPr>
              <a:t>Hypertensive : 0.06</a:t>
            </a:r>
          </a:p>
          <a:p>
            <a:pPr algn="ctr"/>
            <a:r>
              <a:rPr lang="en-US" dirty="0">
                <a:solidFill>
                  <a:schemeClr val="tx1"/>
                </a:solidFill>
                <a:latin typeface="Gabriola" panose="04040605051002020D02" pitchFamily="82" charset="0"/>
              </a:rPr>
              <a:t>Myopia : 0.02</a:t>
            </a:r>
          </a:p>
          <a:p>
            <a:pPr algn="ctr"/>
            <a:r>
              <a:rPr lang="en-US" dirty="0">
                <a:solidFill>
                  <a:schemeClr val="tx1"/>
                </a:solidFill>
                <a:latin typeface="Gabriola" panose="04040605051002020D02" pitchFamily="82" charset="0"/>
              </a:rPr>
              <a:t>Other : 0.97</a:t>
            </a:r>
          </a:p>
        </p:txBody>
      </p:sp>
      <p:cxnSp>
        <p:nvCxnSpPr>
          <p:cNvPr id="234" name="Straight Arrow Connector 233">
            <a:extLst>
              <a:ext uri="{FF2B5EF4-FFF2-40B4-BE49-F238E27FC236}">
                <a16:creationId xmlns="" xmlns:a16="http://schemas.microsoft.com/office/drawing/2014/main" id="{AF0E08EB-79EC-D118-B2C7-FC7B3462C6AD}"/>
              </a:ext>
            </a:extLst>
          </p:cNvPr>
          <p:cNvCxnSpPr>
            <a:cxnSpLocks/>
            <a:stCxn id="222" idx="3"/>
            <a:endCxn id="232" idx="1"/>
          </p:cNvCxnSpPr>
          <p:nvPr/>
        </p:nvCxnSpPr>
        <p:spPr>
          <a:xfrm flipV="1">
            <a:off x="14349462" y="5858867"/>
            <a:ext cx="585738" cy="2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35" name="Picture 234" descr="A close up of a human eye&#10;&#10;Description automatically generated">
            <a:extLst>
              <a:ext uri="{FF2B5EF4-FFF2-40B4-BE49-F238E27FC236}">
                <a16:creationId xmlns="" xmlns:a16="http://schemas.microsoft.com/office/drawing/2014/main" id="{07DC1912-61CC-80C6-A004-D4496F3C18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4867" y="7295673"/>
            <a:ext cx="1009749" cy="707350"/>
          </a:xfrm>
          <a:prstGeom prst="rect">
            <a:avLst/>
          </a:prstGeom>
        </p:spPr>
      </p:pic>
      <p:grpSp>
        <p:nvGrpSpPr>
          <p:cNvPr id="239" name="Group 2">
            <a:extLst>
              <a:ext uri="{FF2B5EF4-FFF2-40B4-BE49-F238E27FC236}">
                <a16:creationId xmlns="" xmlns:a16="http://schemas.microsoft.com/office/drawing/2014/main" id="{43072D4D-F63D-8B74-5FDC-CB61C649A8C0}"/>
              </a:ext>
            </a:extLst>
          </p:cNvPr>
          <p:cNvGrpSpPr/>
          <p:nvPr/>
        </p:nvGrpSpPr>
        <p:grpSpPr>
          <a:xfrm>
            <a:off x="76200" y="2781300"/>
            <a:ext cx="6781800" cy="7391400"/>
            <a:chOff x="0" y="0"/>
            <a:chExt cx="1335319" cy="1819723"/>
          </a:xfrm>
        </p:grpSpPr>
        <p:sp>
          <p:nvSpPr>
            <p:cNvPr id="240" name="Freeform 3">
              <a:extLst>
                <a:ext uri="{FF2B5EF4-FFF2-40B4-BE49-F238E27FC236}">
                  <a16:creationId xmlns="" xmlns:a16="http://schemas.microsoft.com/office/drawing/2014/main" id="{1A90566D-6D9E-BC41-9D6D-DA4EB1458F09}"/>
                </a:ext>
              </a:extLst>
            </p:cNvPr>
            <p:cNvSpPr/>
            <p:nvPr/>
          </p:nvSpPr>
          <p:spPr>
            <a:xfrm>
              <a:off x="0" y="0"/>
              <a:ext cx="1335319" cy="1819723"/>
            </a:xfrm>
            <a:custGeom>
              <a:avLst/>
              <a:gdLst/>
              <a:ahLst/>
              <a:cxnLst/>
              <a:rect l="l" t="t" r="r" b="b"/>
              <a:pathLst>
                <a:path w="1335319" h="1819723">
                  <a:moveTo>
                    <a:pt x="0" y="0"/>
                  </a:moveTo>
                  <a:lnTo>
                    <a:pt x="1335319" y="0"/>
                  </a:lnTo>
                  <a:lnTo>
                    <a:pt x="1335319" y="1819723"/>
                  </a:lnTo>
                  <a:lnTo>
                    <a:pt x="0" y="1819723"/>
                  </a:lnTo>
                  <a:close/>
                </a:path>
              </a:pathLst>
            </a:custGeom>
            <a:gradFill rotWithShape="1">
              <a:gsLst>
                <a:gs pos="0">
                  <a:srgbClr val="004AAD">
                    <a:alpha val="100000"/>
                  </a:srgbClr>
                </a:gs>
                <a:gs pos="100000">
                  <a:srgbClr val="CB6CE6">
                    <a:alpha val="100000"/>
                  </a:srgbClr>
                </a:gs>
              </a:gsLst>
              <a:lin ang="0"/>
            </a:gradFill>
            <a:ln w="9525">
              <a:solidFill>
                <a:srgbClr val="2A2E3A"/>
              </a:solidFill>
            </a:ln>
          </p:spPr>
          <p:txBody>
            <a:bodyPr/>
            <a:lstStyle/>
            <a:p>
              <a:endParaRPr lang="en-US">
                <a:latin typeface="Gabriola" panose="04040605051002020D02" pitchFamily="82" charset="0"/>
              </a:endParaRPr>
            </a:p>
          </p:txBody>
        </p:sp>
        <p:sp>
          <p:nvSpPr>
            <p:cNvPr id="241" name="TextBox 4">
              <a:extLst>
                <a:ext uri="{FF2B5EF4-FFF2-40B4-BE49-F238E27FC236}">
                  <a16:creationId xmlns="" xmlns:a16="http://schemas.microsoft.com/office/drawing/2014/main" id="{67A9E93B-B1F2-588D-83DC-AF086A4CC99F}"/>
                </a:ext>
              </a:extLst>
            </p:cNvPr>
            <p:cNvSpPr txBox="1"/>
            <p:nvPr/>
          </p:nvSpPr>
          <p:spPr>
            <a:xfrm>
              <a:off x="0" y="-38100"/>
              <a:ext cx="812800" cy="8509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242" name="Freeform 12">
            <a:extLst>
              <a:ext uri="{FF2B5EF4-FFF2-40B4-BE49-F238E27FC236}">
                <a16:creationId xmlns="" xmlns:a16="http://schemas.microsoft.com/office/drawing/2014/main" id="{1CFAE9F0-8F0B-9450-93BF-125820B007F2}"/>
              </a:ext>
            </a:extLst>
          </p:cNvPr>
          <p:cNvSpPr/>
          <p:nvPr/>
        </p:nvSpPr>
        <p:spPr>
          <a:xfrm>
            <a:off x="2819400" y="2933700"/>
            <a:ext cx="1123360" cy="1123360"/>
          </a:xfrm>
          <a:custGeom>
            <a:avLst/>
            <a:gdLst/>
            <a:ahLst/>
            <a:cxnLst/>
            <a:rect l="l" t="t" r="r" b="b"/>
            <a:pathLst>
              <a:path w="1123360" h="1123360">
                <a:moveTo>
                  <a:pt x="0" y="0"/>
                </a:moveTo>
                <a:lnTo>
                  <a:pt x="1123361" y="0"/>
                </a:lnTo>
                <a:lnTo>
                  <a:pt x="1123361" y="1123360"/>
                </a:lnTo>
                <a:lnTo>
                  <a:pt x="0" y="1123360"/>
                </a:lnTo>
                <a:lnTo>
                  <a:pt x="0" y="0"/>
                </a:lnTo>
                <a:close/>
              </a:path>
            </a:pathLst>
          </a:custGeom>
          <a:blipFill>
            <a:blip r:embed="rId8"/>
            <a:stretch>
              <a:fillRect/>
            </a:stretch>
          </a:blipFill>
        </p:spPr>
        <p:txBody>
          <a:bodyPr/>
          <a:lstStyle/>
          <a:p>
            <a:endParaRPr lang="en-US" dirty="0">
              <a:latin typeface="Gabriola" panose="04040605051002020D02" pitchFamily="82" charset="0"/>
            </a:endParaRPr>
          </a:p>
        </p:txBody>
      </p:sp>
      <p:sp>
        <p:nvSpPr>
          <p:cNvPr id="243" name="TextBox 30">
            <a:extLst>
              <a:ext uri="{FF2B5EF4-FFF2-40B4-BE49-F238E27FC236}">
                <a16:creationId xmlns="" xmlns:a16="http://schemas.microsoft.com/office/drawing/2014/main" id="{2D75EE90-9EFB-5423-B8E5-0001AF5319F9}"/>
              </a:ext>
            </a:extLst>
          </p:cNvPr>
          <p:cNvSpPr txBox="1"/>
          <p:nvPr/>
        </p:nvSpPr>
        <p:spPr>
          <a:xfrm>
            <a:off x="609600" y="4305300"/>
            <a:ext cx="5562600" cy="359073"/>
          </a:xfrm>
          <a:prstGeom prst="rect">
            <a:avLst/>
          </a:prstGeom>
        </p:spPr>
        <p:txBody>
          <a:bodyPr wrap="square" lIns="0" tIns="0" rIns="0" bIns="0" rtlCol="0" anchor="t">
            <a:spAutoFit/>
          </a:bodyPr>
          <a:lstStyle/>
          <a:p>
            <a:pPr lvl="0" algn="ctr">
              <a:lnSpc>
                <a:spcPts val="2836"/>
              </a:lnSpc>
              <a:spcBef>
                <a:spcPct val="0"/>
              </a:spcBef>
            </a:pPr>
            <a:r>
              <a:rPr lang="en-US" sz="2363" dirty="0">
                <a:solidFill>
                  <a:srgbClr val="FFFFFF"/>
                </a:solidFill>
                <a:latin typeface="Gabriola" panose="04040605051002020D02" pitchFamily="82" charset="0"/>
              </a:rPr>
              <a:t>Convolutional Neural Network (CNN)</a:t>
            </a:r>
          </a:p>
        </p:txBody>
      </p:sp>
      <p:sp>
        <p:nvSpPr>
          <p:cNvPr id="244" name="TextBox 16">
            <a:extLst>
              <a:ext uri="{FF2B5EF4-FFF2-40B4-BE49-F238E27FC236}">
                <a16:creationId xmlns="" xmlns:a16="http://schemas.microsoft.com/office/drawing/2014/main" id="{502002F3-83BD-3745-9067-37660E2185B8}"/>
              </a:ext>
            </a:extLst>
          </p:cNvPr>
          <p:cNvSpPr txBox="1"/>
          <p:nvPr/>
        </p:nvSpPr>
        <p:spPr>
          <a:xfrm>
            <a:off x="650438" y="5045983"/>
            <a:ext cx="6207560" cy="707117"/>
          </a:xfrm>
          <a:prstGeom prst="rect">
            <a:avLst/>
          </a:prstGeom>
        </p:spPr>
        <p:txBody>
          <a:bodyPr wrap="square" lIns="0" tIns="0" rIns="0" bIns="0" rtlCol="0" anchor="t">
            <a:spAutoFit/>
          </a:bodyPr>
          <a:lstStyle/>
          <a:p>
            <a:pPr>
              <a:lnSpc>
                <a:spcPts val="2943"/>
              </a:lnSpc>
            </a:pPr>
            <a:r>
              <a:rPr lang="en-US" sz="2000" dirty="0">
                <a:solidFill>
                  <a:srgbClr val="FFFFFF"/>
                </a:solidFill>
                <a:latin typeface="Gabriola" panose="04040605051002020D02" pitchFamily="82" charset="0"/>
              </a:rPr>
              <a:t>For better results than machine learning techniques, we can use deep learning techniques, especially CNN.</a:t>
            </a:r>
          </a:p>
        </p:txBody>
      </p:sp>
      <p:sp>
        <p:nvSpPr>
          <p:cNvPr id="245" name="Freeform 20">
            <a:extLst>
              <a:ext uri="{FF2B5EF4-FFF2-40B4-BE49-F238E27FC236}">
                <a16:creationId xmlns="" xmlns:a16="http://schemas.microsoft.com/office/drawing/2014/main" id="{2E55CA2F-58EC-AC67-3E46-91C81FE9DDDB}"/>
              </a:ext>
            </a:extLst>
          </p:cNvPr>
          <p:cNvSpPr/>
          <p:nvPr/>
        </p:nvSpPr>
        <p:spPr>
          <a:xfrm>
            <a:off x="117038" y="5100488"/>
            <a:ext cx="474379" cy="320167"/>
          </a:xfrm>
          <a:custGeom>
            <a:avLst/>
            <a:gdLst/>
            <a:ahLst/>
            <a:cxnLst/>
            <a:rect l="l" t="t" r="r" b="b"/>
            <a:pathLst>
              <a:path w="391642" h="320167">
                <a:moveTo>
                  <a:pt x="0" y="0"/>
                </a:moveTo>
                <a:lnTo>
                  <a:pt x="391642" y="0"/>
                </a:lnTo>
                <a:lnTo>
                  <a:pt x="391642" y="320168"/>
                </a:lnTo>
                <a:lnTo>
                  <a:pt x="0" y="320168"/>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246" name="Freeform 21">
            <a:extLst>
              <a:ext uri="{FF2B5EF4-FFF2-40B4-BE49-F238E27FC236}">
                <a16:creationId xmlns="" xmlns:a16="http://schemas.microsoft.com/office/drawing/2014/main" id="{F993CDCA-97E4-6046-6D9B-F146AFDBF3AE}"/>
              </a:ext>
            </a:extLst>
          </p:cNvPr>
          <p:cNvSpPr/>
          <p:nvPr/>
        </p:nvSpPr>
        <p:spPr>
          <a:xfrm>
            <a:off x="117039" y="6144521"/>
            <a:ext cx="391642" cy="320167"/>
          </a:xfrm>
          <a:custGeom>
            <a:avLst/>
            <a:gdLst/>
            <a:ahLst/>
            <a:cxnLst/>
            <a:rect l="l" t="t" r="r" b="b"/>
            <a:pathLst>
              <a:path w="391642" h="320167">
                <a:moveTo>
                  <a:pt x="0" y="0"/>
                </a:moveTo>
                <a:lnTo>
                  <a:pt x="391642" y="0"/>
                </a:lnTo>
                <a:lnTo>
                  <a:pt x="391642" y="320167"/>
                </a:lnTo>
                <a:lnTo>
                  <a:pt x="0" y="320167"/>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txBody>
          <a:bodyPr/>
          <a:lstStyle/>
          <a:p>
            <a:endParaRPr lang="en-US">
              <a:latin typeface="Gabriola" panose="04040605051002020D02" pitchFamily="82" charset="0"/>
            </a:endParaRPr>
          </a:p>
        </p:txBody>
      </p:sp>
      <p:sp>
        <p:nvSpPr>
          <p:cNvPr id="247" name="TextBox 16">
            <a:extLst>
              <a:ext uri="{FF2B5EF4-FFF2-40B4-BE49-F238E27FC236}">
                <a16:creationId xmlns="" xmlns:a16="http://schemas.microsoft.com/office/drawing/2014/main" id="{0D3ED9B6-1961-5033-13A6-F2FCB1319854}"/>
              </a:ext>
            </a:extLst>
          </p:cNvPr>
          <p:cNvSpPr txBox="1"/>
          <p:nvPr/>
        </p:nvSpPr>
        <p:spPr>
          <a:xfrm>
            <a:off x="574240" y="6119001"/>
            <a:ext cx="6283760" cy="708143"/>
          </a:xfrm>
          <a:prstGeom prst="rect">
            <a:avLst/>
          </a:prstGeom>
        </p:spPr>
        <p:txBody>
          <a:bodyPr wrap="square" lIns="0" tIns="0" rIns="0" bIns="0" rtlCol="0" anchor="t">
            <a:spAutoFit/>
          </a:bodyPr>
          <a:lstStyle/>
          <a:p>
            <a:pPr>
              <a:lnSpc>
                <a:spcPts val="2943"/>
              </a:lnSpc>
            </a:pPr>
            <a:r>
              <a:rPr lang="en-US" sz="2000" dirty="0">
                <a:solidFill>
                  <a:srgbClr val="FFFFFF"/>
                </a:solidFill>
                <a:latin typeface="Gabriola" panose="04040605051002020D02" pitchFamily="82" charset="0"/>
              </a:rPr>
              <a:t>The specialized architecture of CNNs demonstrates superior accuracy and efficiency compared to traditional fully connected networks.</a:t>
            </a:r>
          </a:p>
        </p:txBody>
      </p:sp>
      <p:sp>
        <p:nvSpPr>
          <p:cNvPr id="248" name="Freeform 21">
            <a:extLst>
              <a:ext uri="{FF2B5EF4-FFF2-40B4-BE49-F238E27FC236}">
                <a16:creationId xmlns="" xmlns:a16="http://schemas.microsoft.com/office/drawing/2014/main" id="{517FF3AC-5F4C-0125-00B2-01C349312C68}"/>
              </a:ext>
            </a:extLst>
          </p:cNvPr>
          <p:cNvSpPr/>
          <p:nvPr/>
        </p:nvSpPr>
        <p:spPr>
          <a:xfrm>
            <a:off x="117039" y="7509903"/>
            <a:ext cx="391642" cy="320167"/>
          </a:xfrm>
          <a:custGeom>
            <a:avLst/>
            <a:gdLst/>
            <a:ahLst/>
            <a:cxnLst/>
            <a:rect l="l" t="t" r="r" b="b"/>
            <a:pathLst>
              <a:path w="391642" h="320167">
                <a:moveTo>
                  <a:pt x="0" y="0"/>
                </a:moveTo>
                <a:lnTo>
                  <a:pt x="391642" y="0"/>
                </a:lnTo>
                <a:lnTo>
                  <a:pt x="391642" y="320167"/>
                </a:lnTo>
                <a:lnTo>
                  <a:pt x="0" y="320167"/>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txBody>
          <a:bodyPr/>
          <a:lstStyle/>
          <a:p>
            <a:endParaRPr lang="en-US">
              <a:latin typeface="Gabriola" panose="04040605051002020D02" pitchFamily="82" charset="0"/>
            </a:endParaRPr>
          </a:p>
        </p:txBody>
      </p:sp>
      <p:sp>
        <p:nvSpPr>
          <p:cNvPr id="249" name="TextBox 16">
            <a:extLst>
              <a:ext uri="{FF2B5EF4-FFF2-40B4-BE49-F238E27FC236}">
                <a16:creationId xmlns="" xmlns:a16="http://schemas.microsoft.com/office/drawing/2014/main" id="{B18A54E7-3EA3-597D-A33C-578D5DE4DC63}"/>
              </a:ext>
            </a:extLst>
          </p:cNvPr>
          <p:cNvSpPr txBox="1"/>
          <p:nvPr/>
        </p:nvSpPr>
        <p:spPr>
          <a:xfrm>
            <a:off x="574240" y="7484383"/>
            <a:ext cx="6283760" cy="707117"/>
          </a:xfrm>
          <a:prstGeom prst="rect">
            <a:avLst/>
          </a:prstGeom>
        </p:spPr>
        <p:txBody>
          <a:bodyPr wrap="square" lIns="0" tIns="0" rIns="0" bIns="0" rtlCol="0" anchor="t">
            <a:spAutoFit/>
          </a:bodyPr>
          <a:lstStyle/>
          <a:p>
            <a:pPr>
              <a:lnSpc>
                <a:spcPts val="2943"/>
              </a:lnSpc>
            </a:pPr>
            <a:r>
              <a:rPr lang="en-US" sz="2000" dirty="0">
                <a:solidFill>
                  <a:srgbClr val="FFFFFF"/>
                </a:solidFill>
                <a:latin typeface="Gabriola" panose="04040605051002020D02" pitchFamily="82" charset="0"/>
              </a:rPr>
              <a:t>Convolutional layer allow the network to autonomously learn and extract spatial hierarchies of features.</a:t>
            </a:r>
          </a:p>
        </p:txBody>
      </p:sp>
      <p:sp>
        <p:nvSpPr>
          <p:cNvPr id="250" name="Freeform 21">
            <a:extLst>
              <a:ext uri="{FF2B5EF4-FFF2-40B4-BE49-F238E27FC236}">
                <a16:creationId xmlns="" xmlns:a16="http://schemas.microsoft.com/office/drawing/2014/main" id="{A8052E66-6DED-1DF9-4311-B8023364400A}"/>
              </a:ext>
            </a:extLst>
          </p:cNvPr>
          <p:cNvSpPr/>
          <p:nvPr/>
        </p:nvSpPr>
        <p:spPr>
          <a:xfrm>
            <a:off x="117039" y="8521820"/>
            <a:ext cx="391642" cy="320167"/>
          </a:xfrm>
          <a:custGeom>
            <a:avLst/>
            <a:gdLst/>
            <a:ahLst/>
            <a:cxnLst/>
            <a:rect l="l" t="t" r="r" b="b"/>
            <a:pathLst>
              <a:path w="391642" h="320167">
                <a:moveTo>
                  <a:pt x="0" y="0"/>
                </a:moveTo>
                <a:lnTo>
                  <a:pt x="391642" y="0"/>
                </a:lnTo>
                <a:lnTo>
                  <a:pt x="391642" y="320167"/>
                </a:lnTo>
                <a:lnTo>
                  <a:pt x="0" y="320167"/>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txBody>
          <a:bodyPr/>
          <a:lstStyle/>
          <a:p>
            <a:endParaRPr lang="en-US">
              <a:latin typeface="Gabriola" panose="04040605051002020D02" pitchFamily="82" charset="0"/>
            </a:endParaRPr>
          </a:p>
        </p:txBody>
      </p:sp>
      <p:sp>
        <p:nvSpPr>
          <p:cNvPr id="251" name="TextBox 16">
            <a:extLst>
              <a:ext uri="{FF2B5EF4-FFF2-40B4-BE49-F238E27FC236}">
                <a16:creationId xmlns="" xmlns:a16="http://schemas.microsoft.com/office/drawing/2014/main" id="{57615B5F-5FDC-1CE7-9EF5-D6035F2E14B5}"/>
              </a:ext>
            </a:extLst>
          </p:cNvPr>
          <p:cNvSpPr txBox="1"/>
          <p:nvPr/>
        </p:nvSpPr>
        <p:spPr>
          <a:xfrm>
            <a:off x="574239" y="8496300"/>
            <a:ext cx="6283759" cy="1080039"/>
          </a:xfrm>
          <a:prstGeom prst="rect">
            <a:avLst/>
          </a:prstGeom>
        </p:spPr>
        <p:txBody>
          <a:bodyPr wrap="square" lIns="0" tIns="0" rIns="0" bIns="0" rtlCol="0" anchor="t">
            <a:spAutoFit/>
          </a:bodyPr>
          <a:lstStyle/>
          <a:p>
            <a:pPr>
              <a:lnSpc>
                <a:spcPts val="2943"/>
              </a:lnSpc>
            </a:pPr>
            <a:r>
              <a:rPr lang="en-US" sz="2000" dirty="0">
                <a:solidFill>
                  <a:srgbClr val="FFFFFF"/>
                </a:solidFill>
                <a:latin typeface="Gabriola" panose="04040605051002020D02" pitchFamily="82" charset="0"/>
              </a:rPr>
              <a:t>The adaptive features determined through backpropagation, including convolution layers, pooling layers, and fully connected layers, contribute to the system's ability to discern complex patterns in images.</a:t>
            </a:r>
          </a:p>
        </p:txBody>
      </p:sp>
    </p:spTree>
    <p:extLst>
      <p:ext uri="{BB962C8B-B14F-4D97-AF65-F5344CB8AC3E}">
        <p14:creationId xmlns:p14="http://schemas.microsoft.com/office/powerpoint/2010/main" val="1318763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fade">
                                      <p:cBhvr>
                                        <p:cTn id="25" dur="1000"/>
                                        <p:tgtEl>
                                          <p:spTgt spid="239"/>
                                        </p:tgtEl>
                                      </p:cBhvr>
                                    </p:animEffect>
                                    <p:anim calcmode="lin" valueType="num">
                                      <p:cBhvr>
                                        <p:cTn id="26" dur="1000" fill="hold"/>
                                        <p:tgtEl>
                                          <p:spTgt spid="239"/>
                                        </p:tgtEl>
                                        <p:attrNameLst>
                                          <p:attrName>ppt_x</p:attrName>
                                        </p:attrNameLst>
                                      </p:cBhvr>
                                      <p:tavLst>
                                        <p:tav tm="0">
                                          <p:val>
                                            <p:strVal val="#ppt_x"/>
                                          </p:val>
                                        </p:tav>
                                        <p:tav tm="100000">
                                          <p:val>
                                            <p:strVal val="#ppt_x"/>
                                          </p:val>
                                        </p:tav>
                                      </p:tavLst>
                                    </p:anim>
                                    <p:anim calcmode="lin" valueType="num">
                                      <p:cBhvr>
                                        <p:cTn id="27" dur="1000" fill="hold"/>
                                        <p:tgtEl>
                                          <p:spTgt spid="239"/>
                                        </p:tgtEl>
                                        <p:attrNameLst>
                                          <p:attrName>ppt_y</p:attrName>
                                        </p:attrNameLst>
                                      </p:cBhvr>
                                      <p:tavLst>
                                        <p:tav tm="0">
                                          <p:val>
                                            <p:strVal val="#ppt_y+.1"/>
                                          </p:val>
                                        </p:tav>
                                        <p:tav tm="100000">
                                          <p:val>
                                            <p:strVal val="#ppt_y"/>
                                          </p:val>
                                        </p:tav>
                                      </p:tavLst>
                                    </p:anim>
                                  </p:childTnLst>
                                </p:cTn>
                              </p:par>
                              <p:par>
                                <p:cTn id="28" presetID="16" presetClass="entr" presetSubtype="21" fill="hold" grpId="0" nodeType="withEffect">
                                  <p:stCondLst>
                                    <p:cond delay="800"/>
                                  </p:stCondLst>
                                  <p:childTnLst>
                                    <p:set>
                                      <p:cBhvr>
                                        <p:cTn id="29" dur="1" fill="hold">
                                          <p:stCondLst>
                                            <p:cond delay="0"/>
                                          </p:stCondLst>
                                        </p:cTn>
                                        <p:tgtEl>
                                          <p:spTgt spid="242"/>
                                        </p:tgtEl>
                                        <p:attrNameLst>
                                          <p:attrName>style.visibility</p:attrName>
                                        </p:attrNameLst>
                                      </p:cBhvr>
                                      <p:to>
                                        <p:strVal val="visible"/>
                                      </p:to>
                                    </p:set>
                                    <p:animEffect transition="in" filter="barn(inVertical)">
                                      <p:cBhvr>
                                        <p:cTn id="30" dur="500"/>
                                        <p:tgtEl>
                                          <p:spTgt spid="242"/>
                                        </p:tgtEl>
                                      </p:cBhvr>
                                    </p:animEffect>
                                  </p:childTnLst>
                                </p:cTn>
                              </p:par>
                              <p:par>
                                <p:cTn id="31" presetID="22" presetClass="entr" presetSubtype="4" fill="hold" grpId="0" nodeType="withEffect">
                                  <p:stCondLst>
                                    <p:cond delay="800"/>
                                  </p:stCondLst>
                                  <p:childTnLst>
                                    <p:set>
                                      <p:cBhvr>
                                        <p:cTn id="32" dur="1" fill="hold">
                                          <p:stCondLst>
                                            <p:cond delay="0"/>
                                          </p:stCondLst>
                                        </p:cTn>
                                        <p:tgtEl>
                                          <p:spTgt spid="243"/>
                                        </p:tgtEl>
                                        <p:attrNameLst>
                                          <p:attrName>style.visibility</p:attrName>
                                        </p:attrNameLst>
                                      </p:cBhvr>
                                      <p:to>
                                        <p:strVal val="visible"/>
                                      </p:to>
                                    </p:set>
                                    <p:animEffect transition="in" filter="wipe(down)">
                                      <p:cBhvr>
                                        <p:cTn id="33" dur="500"/>
                                        <p:tgtEl>
                                          <p:spTgt spid="24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44"/>
                                        </p:tgtEl>
                                        <p:attrNameLst>
                                          <p:attrName>style.visibility</p:attrName>
                                        </p:attrNameLst>
                                      </p:cBhvr>
                                      <p:to>
                                        <p:strVal val="visible"/>
                                      </p:to>
                                    </p:set>
                                    <p:animEffect transition="in" filter="fade">
                                      <p:cBhvr>
                                        <p:cTn id="38" dur="1000"/>
                                        <p:tgtEl>
                                          <p:spTgt spid="244"/>
                                        </p:tgtEl>
                                      </p:cBhvr>
                                    </p:animEffect>
                                    <p:anim calcmode="lin" valueType="num">
                                      <p:cBhvr>
                                        <p:cTn id="39" dur="1000" fill="hold"/>
                                        <p:tgtEl>
                                          <p:spTgt spid="244"/>
                                        </p:tgtEl>
                                        <p:attrNameLst>
                                          <p:attrName>ppt_x</p:attrName>
                                        </p:attrNameLst>
                                      </p:cBhvr>
                                      <p:tavLst>
                                        <p:tav tm="0">
                                          <p:val>
                                            <p:strVal val="#ppt_x"/>
                                          </p:val>
                                        </p:tav>
                                        <p:tav tm="100000">
                                          <p:val>
                                            <p:strVal val="#ppt_x"/>
                                          </p:val>
                                        </p:tav>
                                      </p:tavLst>
                                    </p:anim>
                                    <p:anim calcmode="lin" valueType="num">
                                      <p:cBhvr>
                                        <p:cTn id="40" dur="1000" fill="hold"/>
                                        <p:tgtEl>
                                          <p:spTgt spid="24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45"/>
                                        </p:tgtEl>
                                        <p:attrNameLst>
                                          <p:attrName>style.visibility</p:attrName>
                                        </p:attrNameLst>
                                      </p:cBhvr>
                                      <p:to>
                                        <p:strVal val="visible"/>
                                      </p:to>
                                    </p:set>
                                    <p:animEffect transition="in" filter="fade">
                                      <p:cBhvr>
                                        <p:cTn id="43" dur="1000"/>
                                        <p:tgtEl>
                                          <p:spTgt spid="245"/>
                                        </p:tgtEl>
                                      </p:cBhvr>
                                    </p:animEffect>
                                    <p:anim calcmode="lin" valueType="num">
                                      <p:cBhvr>
                                        <p:cTn id="44" dur="1000" fill="hold"/>
                                        <p:tgtEl>
                                          <p:spTgt spid="245"/>
                                        </p:tgtEl>
                                        <p:attrNameLst>
                                          <p:attrName>ppt_x</p:attrName>
                                        </p:attrNameLst>
                                      </p:cBhvr>
                                      <p:tavLst>
                                        <p:tav tm="0">
                                          <p:val>
                                            <p:strVal val="#ppt_x"/>
                                          </p:val>
                                        </p:tav>
                                        <p:tav tm="100000">
                                          <p:val>
                                            <p:strVal val="#ppt_x"/>
                                          </p:val>
                                        </p:tav>
                                      </p:tavLst>
                                    </p:anim>
                                    <p:anim calcmode="lin" valueType="num">
                                      <p:cBhvr>
                                        <p:cTn id="45" dur="1000" fill="hold"/>
                                        <p:tgtEl>
                                          <p:spTgt spid="24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800"/>
                                  </p:stCondLst>
                                  <p:childTnLst>
                                    <p:set>
                                      <p:cBhvr>
                                        <p:cTn id="47" dur="1" fill="hold">
                                          <p:stCondLst>
                                            <p:cond delay="0"/>
                                          </p:stCondLst>
                                        </p:cTn>
                                        <p:tgtEl>
                                          <p:spTgt spid="246"/>
                                        </p:tgtEl>
                                        <p:attrNameLst>
                                          <p:attrName>style.visibility</p:attrName>
                                        </p:attrNameLst>
                                      </p:cBhvr>
                                      <p:to>
                                        <p:strVal val="visible"/>
                                      </p:to>
                                    </p:set>
                                    <p:animEffect transition="in" filter="fade">
                                      <p:cBhvr>
                                        <p:cTn id="48" dur="1000"/>
                                        <p:tgtEl>
                                          <p:spTgt spid="246"/>
                                        </p:tgtEl>
                                      </p:cBhvr>
                                    </p:animEffect>
                                    <p:anim calcmode="lin" valueType="num">
                                      <p:cBhvr>
                                        <p:cTn id="49" dur="1000" fill="hold"/>
                                        <p:tgtEl>
                                          <p:spTgt spid="246"/>
                                        </p:tgtEl>
                                        <p:attrNameLst>
                                          <p:attrName>ppt_x</p:attrName>
                                        </p:attrNameLst>
                                      </p:cBhvr>
                                      <p:tavLst>
                                        <p:tav tm="0">
                                          <p:val>
                                            <p:strVal val="#ppt_x"/>
                                          </p:val>
                                        </p:tav>
                                        <p:tav tm="100000">
                                          <p:val>
                                            <p:strVal val="#ppt_x"/>
                                          </p:val>
                                        </p:tav>
                                      </p:tavLst>
                                    </p:anim>
                                    <p:anim calcmode="lin" valueType="num">
                                      <p:cBhvr>
                                        <p:cTn id="50" dur="1000" fill="hold"/>
                                        <p:tgtEl>
                                          <p:spTgt spid="24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800"/>
                                  </p:stCondLst>
                                  <p:childTnLst>
                                    <p:set>
                                      <p:cBhvr>
                                        <p:cTn id="52" dur="1" fill="hold">
                                          <p:stCondLst>
                                            <p:cond delay="0"/>
                                          </p:stCondLst>
                                        </p:cTn>
                                        <p:tgtEl>
                                          <p:spTgt spid="247"/>
                                        </p:tgtEl>
                                        <p:attrNameLst>
                                          <p:attrName>style.visibility</p:attrName>
                                        </p:attrNameLst>
                                      </p:cBhvr>
                                      <p:to>
                                        <p:strVal val="visible"/>
                                      </p:to>
                                    </p:set>
                                    <p:animEffect transition="in" filter="fade">
                                      <p:cBhvr>
                                        <p:cTn id="53" dur="1000"/>
                                        <p:tgtEl>
                                          <p:spTgt spid="247"/>
                                        </p:tgtEl>
                                      </p:cBhvr>
                                    </p:animEffect>
                                    <p:anim calcmode="lin" valueType="num">
                                      <p:cBhvr>
                                        <p:cTn id="54" dur="1000" fill="hold"/>
                                        <p:tgtEl>
                                          <p:spTgt spid="247"/>
                                        </p:tgtEl>
                                        <p:attrNameLst>
                                          <p:attrName>ppt_x</p:attrName>
                                        </p:attrNameLst>
                                      </p:cBhvr>
                                      <p:tavLst>
                                        <p:tav tm="0">
                                          <p:val>
                                            <p:strVal val="#ppt_x"/>
                                          </p:val>
                                        </p:tav>
                                        <p:tav tm="100000">
                                          <p:val>
                                            <p:strVal val="#ppt_x"/>
                                          </p:val>
                                        </p:tav>
                                      </p:tavLst>
                                    </p:anim>
                                    <p:anim calcmode="lin" valueType="num">
                                      <p:cBhvr>
                                        <p:cTn id="55" dur="1000" fill="hold"/>
                                        <p:tgtEl>
                                          <p:spTgt spid="24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1200"/>
                                  </p:stCondLst>
                                  <p:childTnLst>
                                    <p:set>
                                      <p:cBhvr>
                                        <p:cTn id="57" dur="1" fill="hold">
                                          <p:stCondLst>
                                            <p:cond delay="0"/>
                                          </p:stCondLst>
                                        </p:cTn>
                                        <p:tgtEl>
                                          <p:spTgt spid="248"/>
                                        </p:tgtEl>
                                        <p:attrNameLst>
                                          <p:attrName>style.visibility</p:attrName>
                                        </p:attrNameLst>
                                      </p:cBhvr>
                                      <p:to>
                                        <p:strVal val="visible"/>
                                      </p:to>
                                    </p:set>
                                    <p:animEffect transition="in" filter="fade">
                                      <p:cBhvr>
                                        <p:cTn id="58" dur="1000"/>
                                        <p:tgtEl>
                                          <p:spTgt spid="248"/>
                                        </p:tgtEl>
                                      </p:cBhvr>
                                    </p:animEffect>
                                    <p:anim calcmode="lin" valueType="num">
                                      <p:cBhvr>
                                        <p:cTn id="59" dur="1000" fill="hold"/>
                                        <p:tgtEl>
                                          <p:spTgt spid="248"/>
                                        </p:tgtEl>
                                        <p:attrNameLst>
                                          <p:attrName>ppt_x</p:attrName>
                                        </p:attrNameLst>
                                      </p:cBhvr>
                                      <p:tavLst>
                                        <p:tav tm="0">
                                          <p:val>
                                            <p:strVal val="#ppt_x"/>
                                          </p:val>
                                        </p:tav>
                                        <p:tav tm="100000">
                                          <p:val>
                                            <p:strVal val="#ppt_x"/>
                                          </p:val>
                                        </p:tav>
                                      </p:tavLst>
                                    </p:anim>
                                    <p:anim calcmode="lin" valueType="num">
                                      <p:cBhvr>
                                        <p:cTn id="60" dur="1000" fill="hold"/>
                                        <p:tgtEl>
                                          <p:spTgt spid="24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1200"/>
                                  </p:stCondLst>
                                  <p:childTnLst>
                                    <p:set>
                                      <p:cBhvr>
                                        <p:cTn id="62" dur="1" fill="hold">
                                          <p:stCondLst>
                                            <p:cond delay="0"/>
                                          </p:stCondLst>
                                        </p:cTn>
                                        <p:tgtEl>
                                          <p:spTgt spid="249"/>
                                        </p:tgtEl>
                                        <p:attrNameLst>
                                          <p:attrName>style.visibility</p:attrName>
                                        </p:attrNameLst>
                                      </p:cBhvr>
                                      <p:to>
                                        <p:strVal val="visible"/>
                                      </p:to>
                                    </p:set>
                                    <p:animEffect transition="in" filter="fade">
                                      <p:cBhvr>
                                        <p:cTn id="63" dur="1000"/>
                                        <p:tgtEl>
                                          <p:spTgt spid="249"/>
                                        </p:tgtEl>
                                      </p:cBhvr>
                                    </p:animEffect>
                                    <p:anim calcmode="lin" valueType="num">
                                      <p:cBhvr>
                                        <p:cTn id="64" dur="1000" fill="hold"/>
                                        <p:tgtEl>
                                          <p:spTgt spid="249"/>
                                        </p:tgtEl>
                                        <p:attrNameLst>
                                          <p:attrName>ppt_x</p:attrName>
                                        </p:attrNameLst>
                                      </p:cBhvr>
                                      <p:tavLst>
                                        <p:tav tm="0">
                                          <p:val>
                                            <p:strVal val="#ppt_x"/>
                                          </p:val>
                                        </p:tav>
                                        <p:tav tm="100000">
                                          <p:val>
                                            <p:strVal val="#ppt_x"/>
                                          </p:val>
                                        </p:tav>
                                      </p:tavLst>
                                    </p:anim>
                                    <p:anim calcmode="lin" valueType="num">
                                      <p:cBhvr>
                                        <p:cTn id="65" dur="1000" fill="hold"/>
                                        <p:tgtEl>
                                          <p:spTgt spid="24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1600"/>
                                  </p:stCondLst>
                                  <p:childTnLst>
                                    <p:set>
                                      <p:cBhvr>
                                        <p:cTn id="67" dur="1" fill="hold">
                                          <p:stCondLst>
                                            <p:cond delay="0"/>
                                          </p:stCondLst>
                                        </p:cTn>
                                        <p:tgtEl>
                                          <p:spTgt spid="250"/>
                                        </p:tgtEl>
                                        <p:attrNameLst>
                                          <p:attrName>style.visibility</p:attrName>
                                        </p:attrNameLst>
                                      </p:cBhvr>
                                      <p:to>
                                        <p:strVal val="visible"/>
                                      </p:to>
                                    </p:set>
                                    <p:animEffect transition="in" filter="fade">
                                      <p:cBhvr>
                                        <p:cTn id="68" dur="1000"/>
                                        <p:tgtEl>
                                          <p:spTgt spid="250"/>
                                        </p:tgtEl>
                                      </p:cBhvr>
                                    </p:animEffect>
                                    <p:anim calcmode="lin" valueType="num">
                                      <p:cBhvr>
                                        <p:cTn id="69" dur="1000" fill="hold"/>
                                        <p:tgtEl>
                                          <p:spTgt spid="250"/>
                                        </p:tgtEl>
                                        <p:attrNameLst>
                                          <p:attrName>ppt_x</p:attrName>
                                        </p:attrNameLst>
                                      </p:cBhvr>
                                      <p:tavLst>
                                        <p:tav tm="0">
                                          <p:val>
                                            <p:strVal val="#ppt_x"/>
                                          </p:val>
                                        </p:tav>
                                        <p:tav tm="100000">
                                          <p:val>
                                            <p:strVal val="#ppt_x"/>
                                          </p:val>
                                        </p:tav>
                                      </p:tavLst>
                                    </p:anim>
                                    <p:anim calcmode="lin" valueType="num">
                                      <p:cBhvr>
                                        <p:cTn id="70" dur="1000" fill="hold"/>
                                        <p:tgtEl>
                                          <p:spTgt spid="25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1600"/>
                                  </p:stCondLst>
                                  <p:childTnLst>
                                    <p:set>
                                      <p:cBhvr>
                                        <p:cTn id="72" dur="1" fill="hold">
                                          <p:stCondLst>
                                            <p:cond delay="0"/>
                                          </p:stCondLst>
                                        </p:cTn>
                                        <p:tgtEl>
                                          <p:spTgt spid="251"/>
                                        </p:tgtEl>
                                        <p:attrNameLst>
                                          <p:attrName>style.visibility</p:attrName>
                                        </p:attrNameLst>
                                      </p:cBhvr>
                                      <p:to>
                                        <p:strVal val="visible"/>
                                      </p:to>
                                    </p:set>
                                    <p:animEffect transition="in" filter="fade">
                                      <p:cBhvr>
                                        <p:cTn id="73" dur="1000"/>
                                        <p:tgtEl>
                                          <p:spTgt spid="251"/>
                                        </p:tgtEl>
                                      </p:cBhvr>
                                    </p:animEffect>
                                    <p:anim calcmode="lin" valueType="num">
                                      <p:cBhvr>
                                        <p:cTn id="74" dur="1000" fill="hold"/>
                                        <p:tgtEl>
                                          <p:spTgt spid="251"/>
                                        </p:tgtEl>
                                        <p:attrNameLst>
                                          <p:attrName>ppt_x</p:attrName>
                                        </p:attrNameLst>
                                      </p:cBhvr>
                                      <p:tavLst>
                                        <p:tav tm="0">
                                          <p:val>
                                            <p:strVal val="#ppt_x"/>
                                          </p:val>
                                        </p:tav>
                                        <p:tav tm="100000">
                                          <p:val>
                                            <p:strVal val="#ppt_x"/>
                                          </p:val>
                                        </p:tav>
                                      </p:tavLst>
                                    </p:anim>
                                    <p:anim calcmode="lin" valueType="num">
                                      <p:cBhvr>
                                        <p:cTn id="75" dur="1000" fill="hold"/>
                                        <p:tgtEl>
                                          <p:spTgt spid="2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3" grpId="0" animBg="1"/>
      <p:bldP spid="242" grpId="0" animBg="1"/>
      <p:bldP spid="243" grpId="0"/>
      <p:bldP spid="244" grpId="0"/>
      <p:bldP spid="245" grpId="0" animBg="1"/>
      <p:bldP spid="246" grpId="0" animBg="1"/>
      <p:bldP spid="247" grpId="0"/>
      <p:bldP spid="248" grpId="0" animBg="1"/>
      <p:bldP spid="249" grpId="0"/>
      <p:bldP spid="250" grpId="0" animBg="1"/>
      <p:bldP spid="2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6"/>
          <p:cNvGrpSpPr/>
          <p:nvPr/>
        </p:nvGrpSpPr>
        <p:grpSpPr>
          <a:xfrm rot="-10800000">
            <a:off x="-2640435" y="-432411"/>
            <a:ext cx="8227552" cy="1461111"/>
            <a:chOff x="0" y="0"/>
            <a:chExt cx="1442892" cy="256240"/>
          </a:xfrm>
        </p:grpSpPr>
        <p:sp>
          <p:nvSpPr>
            <p:cNvPr id="47" name="Freeform 47"/>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8" name="TextBox 48"/>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61" name="Freeform 61"/>
          <p:cNvSpPr/>
          <p:nvPr/>
        </p:nvSpPr>
        <p:spPr>
          <a:xfrm>
            <a:off x="330731" y="107242"/>
            <a:ext cx="771516" cy="744864"/>
          </a:xfrm>
          <a:custGeom>
            <a:avLst/>
            <a:gdLst/>
            <a:ahLst/>
            <a:cxnLst/>
            <a:rect l="l" t="t" r="r" b="b"/>
            <a:pathLst>
              <a:path w="771516" h="744864">
                <a:moveTo>
                  <a:pt x="0" y="0"/>
                </a:moveTo>
                <a:lnTo>
                  <a:pt x="771517" y="0"/>
                </a:lnTo>
                <a:lnTo>
                  <a:pt x="771517" y="744864"/>
                </a:lnTo>
                <a:lnTo>
                  <a:pt x="0" y="74486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84" name="TextBox 84"/>
          <p:cNvSpPr txBox="1"/>
          <p:nvPr/>
        </p:nvSpPr>
        <p:spPr>
          <a:xfrm>
            <a:off x="1365975" y="107242"/>
            <a:ext cx="3434625" cy="718145"/>
          </a:xfrm>
          <a:prstGeom prst="rect">
            <a:avLst/>
          </a:prstGeom>
        </p:spPr>
        <p:txBody>
          <a:bodyPr lIns="0" tIns="0" rIns="0" bIns="0" rtlCol="0" anchor="t">
            <a:spAutoFit/>
          </a:bodyPr>
          <a:lstStyle/>
          <a:p>
            <a:pPr>
              <a:lnSpc>
                <a:spcPts val="5639"/>
              </a:lnSpc>
            </a:pPr>
            <a:r>
              <a:rPr lang="en-US" sz="4699" dirty="0">
                <a:solidFill>
                  <a:srgbClr val="FFFFFF"/>
                </a:solidFill>
                <a:latin typeface="Gabriola" panose="04040605051002020D02" pitchFamily="82" charset="0"/>
              </a:rPr>
              <a:t>Pipeline</a:t>
            </a:r>
          </a:p>
        </p:txBody>
      </p:sp>
      <p:sp>
        <p:nvSpPr>
          <p:cNvPr id="88" name="Freeform 5">
            <a:extLst>
              <a:ext uri="{FF2B5EF4-FFF2-40B4-BE49-F238E27FC236}">
                <a16:creationId xmlns="" xmlns:a16="http://schemas.microsoft.com/office/drawing/2014/main" id="{D61B1D4D-3A8C-AC55-3864-D6DF9553A409}"/>
              </a:ext>
            </a:extLst>
          </p:cNvPr>
          <p:cNvSpPr/>
          <p:nvPr/>
        </p:nvSpPr>
        <p:spPr>
          <a:xfrm>
            <a:off x="13710351" y="-5143500"/>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2" name="Freeform 2">
            <a:extLst>
              <a:ext uri="{FF2B5EF4-FFF2-40B4-BE49-F238E27FC236}">
                <a16:creationId xmlns="" xmlns:a16="http://schemas.microsoft.com/office/drawing/2014/main" id="{420E95A9-B0C8-5D1E-01A8-556BEA008ECC}"/>
              </a:ext>
            </a:extLst>
          </p:cNvPr>
          <p:cNvSpPr/>
          <p:nvPr/>
        </p:nvSpPr>
        <p:spPr>
          <a:xfrm>
            <a:off x="14401913" y="1299796"/>
            <a:ext cx="1767986" cy="1767986"/>
          </a:xfrm>
          <a:custGeom>
            <a:avLst/>
            <a:gdLst/>
            <a:ahLst/>
            <a:cxnLst/>
            <a:rect l="l" t="t" r="r" b="b"/>
            <a:pathLst>
              <a:path w="1767986" h="1767986">
                <a:moveTo>
                  <a:pt x="0" y="0"/>
                </a:moveTo>
                <a:lnTo>
                  <a:pt x="1767986" y="0"/>
                </a:lnTo>
                <a:lnTo>
                  <a:pt x="1767986" y="1767986"/>
                </a:lnTo>
                <a:lnTo>
                  <a:pt x="0" y="176798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latin typeface="Gabriola" panose="04040605051002020D02" pitchFamily="82" charset="0"/>
            </a:endParaRPr>
          </a:p>
        </p:txBody>
      </p:sp>
      <p:grpSp>
        <p:nvGrpSpPr>
          <p:cNvPr id="6" name="Group 5">
            <a:extLst>
              <a:ext uri="{FF2B5EF4-FFF2-40B4-BE49-F238E27FC236}">
                <a16:creationId xmlns="" xmlns:a16="http://schemas.microsoft.com/office/drawing/2014/main" id="{993A53B8-E0B7-84C4-B2BB-8CFC3E853188}"/>
              </a:ext>
            </a:extLst>
          </p:cNvPr>
          <p:cNvGrpSpPr/>
          <p:nvPr/>
        </p:nvGrpSpPr>
        <p:grpSpPr>
          <a:xfrm rot="5400000">
            <a:off x="14529830" y="3928875"/>
            <a:ext cx="1877637" cy="152272"/>
            <a:chOff x="0" y="49530"/>
            <a:chExt cx="4239663" cy="408940"/>
          </a:xfrm>
        </p:grpSpPr>
        <p:sp>
          <p:nvSpPr>
            <p:cNvPr id="85" name="Freeform 9">
              <a:extLst>
                <a:ext uri="{FF2B5EF4-FFF2-40B4-BE49-F238E27FC236}">
                  <a16:creationId xmlns="" xmlns:a16="http://schemas.microsoft.com/office/drawing/2014/main" id="{31DE473E-3F46-7CBF-C612-1ECBD254121F}"/>
                </a:ext>
              </a:extLst>
            </p:cNvPr>
            <p:cNvSpPr/>
            <p:nvPr/>
          </p:nvSpPr>
          <p:spPr>
            <a:xfrm>
              <a:off x="0" y="49530"/>
              <a:ext cx="4239663" cy="408940"/>
            </a:xfrm>
            <a:custGeom>
              <a:avLst/>
              <a:gdLst/>
              <a:ahLst/>
              <a:cxnLst/>
              <a:rect l="l" t="t" r="r" b="b"/>
              <a:pathLst>
                <a:path w="4239663" h="408940">
                  <a:moveTo>
                    <a:pt x="4033924" y="0"/>
                  </a:moveTo>
                  <a:cubicBezTo>
                    <a:pt x="3933593" y="0"/>
                    <a:pt x="3851043" y="72390"/>
                    <a:pt x="3831993" y="166370"/>
                  </a:cubicBezTo>
                  <a:lnTo>
                    <a:pt x="0" y="166370"/>
                  </a:lnTo>
                  <a:lnTo>
                    <a:pt x="0" y="242570"/>
                  </a:lnTo>
                  <a:lnTo>
                    <a:pt x="3833263" y="242570"/>
                  </a:lnTo>
                  <a:cubicBezTo>
                    <a:pt x="3851043" y="337820"/>
                    <a:pt x="3934863" y="408940"/>
                    <a:pt x="4035193" y="408940"/>
                  </a:cubicBezTo>
                  <a:cubicBezTo>
                    <a:pt x="4148223" y="408940"/>
                    <a:pt x="4239663" y="317500"/>
                    <a:pt x="4239663" y="204470"/>
                  </a:cubicBezTo>
                  <a:cubicBezTo>
                    <a:pt x="4239663" y="91440"/>
                    <a:pt x="4148224" y="0"/>
                    <a:pt x="4033923" y="0"/>
                  </a:cubicBezTo>
                  <a:close/>
                </a:path>
              </a:pathLst>
            </a:custGeom>
            <a:solidFill>
              <a:srgbClr val="B91646"/>
            </a:solidFill>
          </p:spPr>
          <p:txBody>
            <a:bodyPr/>
            <a:lstStyle/>
            <a:p>
              <a:endParaRPr lang="en-US">
                <a:latin typeface="Gabriola" panose="04040605051002020D02" pitchFamily="82" charset="0"/>
              </a:endParaRPr>
            </a:p>
          </p:txBody>
        </p:sp>
      </p:grpSp>
      <p:grpSp>
        <p:nvGrpSpPr>
          <p:cNvPr id="12" name="Group 11">
            <a:extLst>
              <a:ext uri="{FF2B5EF4-FFF2-40B4-BE49-F238E27FC236}">
                <a16:creationId xmlns="" xmlns:a16="http://schemas.microsoft.com/office/drawing/2014/main" id="{3241192A-E471-A7F0-0071-93F162DC500E}"/>
              </a:ext>
            </a:extLst>
          </p:cNvPr>
          <p:cNvGrpSpPr/>
          <p:nvPr/>
        </p:nvGrpSpPr>
        <p:grpSpPr>
          <a:xfrm>
            <a:off x="8652559" y="4943827"/>
            <a:ext cx="3492324" cy="1348920"/>
            <a:chOff x="0" y="0"/>
            <a:chExt cx="3072423" cy="1186733"/>
          </a:xfrm>
        </p:grpSpPr>
        <p:sp>
          <p:nvSpPr>
            <p:cNvPr id="81" name="Freeform 18">
              <a:extLst>
                <a:ext uri="{FF2B5EF4-FFF2-40B4-BE49-F238E27FC236}">
                  <a16:creationId xmlns="" xmlns:a16="http://schemas.microsoft.com/office/drawing/2014/main" id="{1A0729F0-19FB-FFC0-4210-4C3F5AA69A23}"/>
                </a:ext>
              </a:extLst>
            </p:cNvPr>
            <p:cNvSpPr/>
            <p:nvPr/>
          </p:nvSpPr>
          <p:spPr>
            <a:xfrm>
              <a:off x="0" y="0"/>
              <a:ext cx="3072423" cy="1186733"/>
            </a:xfrm>
            <a:custGeom>
              <a:avLst/>
              <a:gdLst/>
              <a:ahLst/>
              <a:cxnLst/>
              <a:rect l="l" t="t" r="r" b="b"/>
              <a:pathLst>
                <a:path w="3072423" h="1186733">
                  <a:moveTo>
                    <a:pt x="2518702" y="1186733"/>
                  </a:moveTo>
                  <a:lnTo>
                    <a:pt x="553720" y="1186733"/>
                  </a:lnTo>
                  <a:cubicBezTo>
                    <a:pt x="247650" y="1186733"/>
                    <a:pt x="0" y="921058"/>
                    <a:pt x="0" y="594055"/>
                  </a:cubicBezTo>
                  <a:cubicBezTo>
                    <a:pt x="0" y="265690"/>
                    <a:pt x="247650" y="0"/>
                    <a:pt x="553720" y="0"/>
                  </a:cubicBezTo>
                  <a:lnTo>
                    <a:pt x="2518702" y="0"/>
                  </a:lnTo>
                  <a:cubicBezTo>
                    <a:pt x="2824773" y="0"/>
                    <a:pt x="3072423" y="265690"/>
                    <a:pt x="3072423" y="594055"/>
                  </a:cubicBezTo>
                  <a:cubicBezTo>
                    <a:pt x="3071152" y="921058"/>
                    <a:pt x="2823502" y="1186733"/>
                    <a:pt x="2518702" y="1186733"/>
                  </a:cubicBezTo>
                  <a:close/>
                </a:path>
              </a:pathLst>
            </a:custGeom>
            <a:solidFill>
              <a:srgbClr val="F9C041"/>
            </a:solidFill>
          </p:spPr>
          <p:txBody>
            <a:bodyPr/>
            <a:lstStyle/>
            <a:p>
              <a:endParaRPr lang="en-US">
                <a:latin typeface="Gabriola" panose="04040605051002020D02" pitchFamily="82" charset="0"/>
              </a:endParaRPr>
            </a:p>
          </p:txBody>
        </p:sp>
      </p:grpSp>
      <p:grpSp>
        <p:nvGrpSpPr>
          <p:cNvPr id="13" name="Group 12">
            <a:extLst>
              <a:ext uri="{FF2B5EF4-FFF2-40B4-BE49-F238E27FC236}">
                <a16:creationId xmlns="" xmlns:a16="http://schemas.microsoft.com/office/drawing/2014/main" id="{A160DD79-A1E1-15C4-06BE-0F0332DB5E32}"/>
              </a:ext>
            </a:extLst>
          </p:cNvPr>
          <p:cNvGrpSpPr/>
          <p:nvPr/>
        </p:nvGrpSpPr>
        <p:grpSpPr>
          <a:xfrm>
            <a:off x="13652676" y="4972782"/>
            <a:ext cx="3492324" cy="1348920"/>
            <a:chOff x="0" y="0"/>
            <a:chExt cx="3072423" cy="1186733"/>
          </a:xfrm>
        </p:grpSpPr>
        <p:sp>
          <p:nvSpPr>
            <p:cNvPr id="80" name="Freeform 20">
              <a:extLst>
                <a:ext uri="{FF2B5EF4-FFF2-40B4-BE49-F238E27FC236}">
                  <a16:creationId xmlns="" xmlns:a16="http://schemas.microsoft.com/office/drawing/2014/main" id="{DC32B450-7F98-69CD-0809-4A758EA8268E}"/>
                </a:ext>
              </a:extLst>
            </p:cNvPr>
            <p:cNvSpPr/>
            <p:nvPr/>
          </p:nvSpPr>
          <p:spPr>
            <a:xfrm>
              <a:off x="0" y="0"/>
              <a:ext cx="3072423" cy="1186733"/>
            </a:xfrm>
            <a:custGeom>
              <a:avLst/>
              <a:gdLst/>
              <a:ahLst/>
              <a:cxnLst/>
              <a:rect l="l" t="t" r="r" b="b"/>
              <a:pathLst>
                <a:path w="3072423" h="1186733">
                  <a:moveTo>
                    <a:pt x="2518702" y="1186733"/>
                  </a:moveTo>
                  <a:lnTo>
                    <a:pt x="553720" y="1186733"/>
                  </a:lnTo>
                  <a:cubicBezTo>
                    <a:pt x="247650" y="1186733"/>
                    <a:pt x="0" y="921058"/>
                    <a:pt x="0" y="594055"/>
                  </a:cubicBezTo>
                  <a:cubicBezTo>
                    <a:pt x="0" y="265690"/>
                    <a:pt x="247650" y="0"/>
                    <a:pt x="553720" y="0"/>
                  </a:cubicBezTo>
                  <a:lnTo>
                    <a:pt x="2518702" y="0"/>
                  </a:lnTo>
                  <a:cubicBezTo>
                    <a:pt x="2824773" y="0"/>
                    <a:pt x="3072423" y="265690"/>
                    <a:pt x="3072423" y="594055"/>
                  </a:cubicBezTo>
                  <a:cubicBezTo>
                    <a:pt x="3071152" y="921058"/>
                    <a:pt x="2823502" y="1186733"/>
                    <a:pt x="2518702" y="1186733"/>
                  </a:cubicBezTo>
                  <a:close/>
                </a:path>
              </a:pathLst>
            </a:custGeom>
            <a:solidFill>
              <a:srgbClr val="F9C041"/>
            </a:solidFill>
          </p:spPr>
          <p:txBody>
            <a:bodyPr/>
            <a:lstStyle/>
            <a:p>
              <a:endParaRPr lang="en-US">
                <a:latin typeface="Gabriola" panose="04040605051002020D02" pitchFamily="82" charset="0"/>
              </a:endParaRPr>
            </a:p>
          </p:txBody>
        </p:sp>
      </p:grpSp>
      <p:grpSp>
        <p:nvGrpSpPr>
          <p:cNvPr id="14" name="Group 13">
            <a:extLst>
              <a:ext uri="{FF2B5EF4-FFF2-40B4-BE49-F238E27FC236}">
                <a16:creationId xmlns="" xmlns:a16="http://schemas.microsoft.com/office/drawing/2014/main" id="{2F720B4A-4B46-7AC1-2412-2EBAC1887BB8}"/>
              </a:ext>
            </a:extLst>
          </p:cNvPr>
          <p:cNvGrpSpPr/>
          <p:nvPr/>
        </p:nvGrpSpPr>
        <p:grpSpPr>
          <a:xfrm>
            <a:off x="12119168" y="5296653"/>
            <a:ext cx="1596945" cy="190361"/>
            <a:chOff x="0" y="49530"/>
            <a:chExt cx="3430623" cy="408940"/>
          </a:xfrm>
        </p:grpSpPr>
        <p:sp>
          <p:nvSpPr>
            <p:cNvPr id="79" name="Freeform 22">
              <a:extLst>
                <a:ext uri="{FF2B5EF4-FFF2-40B4-BE49-F238E27FC236}">
                  <a16:creationId xmlns="" xmlns:a16="http://schemas.microsoft.com/office/drawing/2014/main" id="{BB6BC34D-34A9-66FC-61D5-8DE40EBC13EA}"/>
                </a:ext>
              </a:extLst>
            </p:cNvPr>
            <p:cNvSpPr/>
            <p:nvPr/>
          </p:nvSpPr>
          <p:spPr>
            <a:xfrm>
              <a:off x="0" y="49530"/>
              <a:ext cx="3430623" cy="408940"/>
            </a:xfrm>
            <a:custGeom>
              <a:avLst/>
              <a:gdLst/>
              <a:ahLst/>
              <a:cxnLst/>
              <a:rect l="l" t="t" r="r" b="b"/>
              <a:pathLst>
                <a:path w="3430623" h="408940">
                  <a:moveTo>
                    <a:pt x="3224883" y="0"/>
                  </a:moveTo>
                  <a:cubicBezTo>
                    <a:pt x="3124553" y="0"/>
                    <a:pt x="3042003" y="72390"/>
                    <a:pt x="3022953" y="166370"/>
                  </a:cubicBezTo>
                  <a:lnTo>
                    <a:pt x="0" y="166370"/>
                  </a:lnTo>
                  <a:lnTo>
                    <a:pt x="0" y="242570"/>
                  </a:lnTo>
                  <a:lnTo>
                    <a:pt x="3024223" y="242570"/>
                  </a:lnTo>
                  <a:cubicBezTo>
                    <a:pt x="3042003" y="337820"/>
                    <a:pt x="3125823" y="408940"/>
                    <a:pt x="3226153" y="408940"/>
                  </a:cubicBezTo>
                  <a:cubicBezTo>
                    <a:pt x="3339183" y="408940"/>
                    <a:pt x="3430623" y="317500"/>
                    <a:pt x="3430623" y="204470"/>
                  </a:cubicBezTo>
                  <a:cubicBezTo>
                    <a:pt x="3430623" y="91440"/>
                    <a:pt x="3339183" y="0"/>
                    <a:pt x="3224883" y="0"/>
                  </a:cubicBezTo>
                  <a:close/>
                </a:path>
              </a:pathLst>
            </a:custGeom>
            <a:solidFill>
              <a:srgbClr val="B91646"/>
            </a:solidFill>
          </p:spPr>
          <p:txBody>
            <a:bodyPr/>
            <a:lstStyle/>
            <a:p>
              <a:endParaRPr lang="en-US">
                <a:latin typeface="Gabriola" panose="04040605051002020D02" pitchFamily="82" charset="0"/>
              </a:endParaRPr>
            </a:p>
          </p:txBody>
        </p:sp>
      </p:grpSp>
      <p:sp>
        <p:nvSpPr>
          <p:cNvPr id="35" name="Freeform 49">
            <a:extLst>
              <a:ext uri="{FF2B5EF4-FFF2-40B4-BE49-F238E27FC236}">
                <a16:creationId xmlns="" xmlns:a16="http://schemas.microsoft.com/office/drawing/2014/main" id="{B7FA7F16-1D7D-8421-4B55-C35493FBC70F}"/>
              </a:ext>
            </a:extLst>
          </p:cNvPr>
          <p:cNvSpPr/>
          <p:nvPr/>
        </p:nvSpPr>
        <p:spPr>
          <a:xfrm>
            <a:off x="1000705" y="8236740"/>
            <a:ext cx="947358" cy="640560"/>
          </a:xfrm>
          <a:custGeom>
            <a:avLst/>
            <a:gdLst/>
            <a:ahLst/>
            <a:cxnLst/>
            <a:rect l="l" t="t" r="r" b="b"/>
            <a:pathLst>
              <a:path w="1665539" h="1126160">
                <a:moveTo>
                  <a:pt x="0" y="0"/>
                </a:moveTo>
                <a:lnTo>
                  <a:pt x="1665539" y="0"/>
                </a:lnTo>
                <a:lnTo>
                  <a:pt x="1665539" y="1126160"/>
                </a:lnTo>
                <a:lnTo>
                  <a:pt x="0" y="1126160"/>
                </a:lnTo>
                <a:lnTo>
                  <a:pt x="0" y="0"/>
                </a:lnTo>
                <a:close/>
              </a:path>
            </a:pathLst>
          </a:custGeom>
          <a:blipFill>
            <a:blip r:embed="rId8"/>
            <a:stretch>
              <a:fillRect l="-24055" t="-41741" b="-52051"/>
            </a:stretch>
          </a:blipFill>
        </p:spPr>
        <p:txBody>
          <a:bodyPr/>
          <a:lstStyle/>
          <a:p>
            <a:endParaRPr lang="en-US" dirty="0">
              <a:latin typeface="Gabriola" panose="04040605051002020D02" pitchFamily="82" charset="0"/>
            </a:endParaRPr>
          </a:p>
        </p:txBody>
      </p:sp>
      <p:sp>
        <p:nvSpPr>
          <p:cNvPr id="49" name="TextBox 67">
            <a:extLst>
              <a:ext uri="{FF2B5EF4-FFF2-40B4-BE49-F238E27FC236}">
                <a16:creationId xmlns="" xmlns:a16="http://schemas.microsoft.com/office/drawing/2014/main" id="{6B5DDBB7-21C4-0ACC-043A-46EF74D1A8CF}"/>
              </a:ext>
            </a:extLst>
          </p:cNvPr>
          <p:cNvSpPr txBox="1"/>
          <p:nvPr/>
        </p:nvSpPr>
        <p:spPr>
          <a:xfrm>
            <a:off x="14584016" y="1716830"/>
            <a:ext cx="1403780" cy="95456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85"/>
              </a:lnSpc>
            </a:pPr>
            <a:r>
              <a:rPr lang="en-US" sz="1897" dirty="0">
                <a:solidFill>
                  <a:srgbClr val="000000"/>
                </a:solidFill>
                <a:latin typeface="Gabriola" panose="04040605051002020D02" pitchFamily="82" charset="0"/>
              </a:rPr>
              <a:t>Deep</a:t>
            </a:r>
          </a:p>
          <a:p>
            <a:pPr algn="ctr">
              <a:lnSpc>
                <a:spcPts val="2485"/>
              </a:lnSpc>
            </a:pPr>
            <a:r>
              <a:rPr lang="en-US" sz="1897" dirty="0">
                <a:solidFill>
                  <a:srgbClr val="000000"/>
                </a:solidFill>
                <a:latin typeface="Gabriola" panose="04040605051002020D02" pitchFamily="82" charset="0"/>
              </a:rPr>
              <a:t>Learning </a:t>
            </a:r>
          </a:p>
          <a:p>
            <a:pPr marL="0" lvl="0" indent="0" algn="ctr">
              <a:lnSpc>
                <a:spcPts val="2485"/>
              </a:lnSpc>
              <a:spcBef>
                <a:spcPct val="0"/>
              </a:spcBef>
            </a:pPr>
            <a:r>
              <a:rPr lang="en-US" sz="1897" dirty="0">
                <a:solidFill>
                  <a:srgbClr val="000000"/>
                </a:solidFill>
                <a:latin typeface="Gabriola" panose="04040605051002020D02" pitchFamily="82" charset="0"/>
              </a:rPr>
              <a:t>Model</a:t>
            </a:r>
          </a:p>
        </p:txBody>
      </p:sp>
      <p:grpSp>
        <p:nvGrpSpPr>
          <p:cNvPr id="52" name="Group 51">
            <a:extLst>
              <a:ext uri="{FF2B5EF4-FFF2-40B4-BE49-F238E27FC236}">
                <a16:creationId xmlns="" xmlns:a16="http://schemas.microsoft.com/office/drawing/2014/main" id="{FB9D2D0A-2BF1-72FC-1E15-C7E8B682A2EE}"/>
              </a:ext>
            </a:extLst>
          </p:cNvPr>
          <p:cNvGrpSpPr/>
          <p:nvPr/>
        </p:nvGrpSpPr>
        <p:grpSpPr>
          <a:xfrm>
            <a:off x="9101038" y="4954468"/>
            <a:ext cx="2587401" cy="1552331"/>
            <a:chOff x="0" y="-47625"/>
            <a:chExt cx="3449868" cy="2069776"/>
          </a:xfrm>
        </p:grpSpPr>
        <p:sp>
          <p:nvSpPr>
            <p:cNvPr id="68" name="TextBox 71">
              <a:extLst>
                <a:ext uri="{FF2B5EF4-FFF2-40B4-BE49-F238E27FC236}">
                  <a16:creationId xmlns="" xmlns:a16="http://schemas.microsoft.com/office/drawing/2014/main" id="{CC278A27-A7BC-13AF-19A1-0CD62549A775}"/>
                </a:ext>
              </a:extLst>
            </p:cNvPr>
            <p:cNvSpPr txBox="1"/>
            <p:nvPr/>
          </p:nvSpPr>
          <p:spPr>
            <a:xfrm>
              <a:off x="0" y="1644272"/>
              <a:ext cx="3449868" cy="37787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2323"/>
                </a:lnSpc>
              </a:pPr>
              <a:endParaRPr>
                <a:latin typeface="Gabriola" panose="04040605051002020D02" pitchFamily="82" charset="0"/>
              </a:endParaRPr>
            </a:p>
          </p:txBody>
        </p:sp>
        <p:sp>
          <p:nvSpPr>
            <p:cNvPr id="69" name="TextBox 72">
              <a:extLst>
                <a:ext uri="{FF2B5EF4-FFF2-40B4-BE49-F238E27FC236}">
                  <a16:creationId xmlns="" xmlns:a16="http://schemas.microsoft.com/office/drawing/2014/main" id="{3A368237-0969-6B21-25B5-3C7F3F553132}"/>
                </a:ext>
              </a:extLst>
            </p:cNvPr>
            <p:cNvSpPr txBox="1"/>
            <p:nvPr/>
          </p:nvSpPr>
          <p:spPr>
            <a:xfrm>
              <a:off x="0" y="-47625"/>
              <a:ext cx="3449868" cy="108251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261"/>
                </a:lnSpc>
                <a:spcBef>
                  <a:spcPct val="0"/>
                </a:spcBef>
              </a:pPr>
              <a:r>
                <a:rPr lang="en-US" sz="2489" dirty="0">
                  <a:solidFill>
                    <a:srgbClr val="000000"/>
                  </a:solidFill>
                  <a:latin typeface="Gabriola" panose="04040605051002020D02" pitchFamily="82" charset="0"/>
                </a:rPr>
                <a:t>API Controller And Backend System</a:t>
              </a:r>
            </a:p>
          </p:txBody>
        </p:sp>
      </p:grpSp>
      <p:grpSp>
        <p:nvGrpSpPr>
          <p:cNvPr id="53" name="Group 52">
            <a:extLst>
              <a:ext uri="{FF2B5EF4-FFF2-40B4-BE49-F238E27FC236}">
                <a16:creationId xmlns="" xmlns:a16="http://schemas.microsoft.com/office/drawing/2014/main" id="{9C3403AF-E2FB-0E4D-06FA-4253F2CE4EA8}"/>
              </a:ext>
            </a:extLst>
          </p:cNvPr>
          <p:cNvGrpSpPr/>
          <p:nvPr/>
        </p:nvGrpSpPr>
        <p:grpSpPr>
          <a:xfrm>
            <a:off x="14104415" y="5400471"/>
            <a:ext cx="2587401" cy="655624"/>
            <a:chOff x="0" y="55784"/>
            <a:chExt cx="3449868" cy="874167"/>
          </a:xfrm>
        </p:grpSpPr>
        <p:sp>
          <p:nvSpPr>
            <p:cNvPr id="66" name="TextBox 74">
              <a:extLst>
                <a:ext uri="{FF2B5EF4-FFF2-40B4-BE49-F238E27FC236}">
                  <a16:creationId xmlns="" xmlns:a16="http://schemas.microsoft.com/office/drawing/2014/main" id="{A2EC8006-EBCB-1BF8-EC78-867FD0DD1DFA}"/>
                </a:ext>
              </a:extLst>
            </p:cNvPr>
            <p:cNvSpPr txBox="1"/>
            <p:nvPr/>
          </p:nvSpPr>
          <p:spPr>
            <a:xfrm>
              <a:off x="0" y="552072"/>
              <a:ext cx="3449868" cy="37787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2323"/>
                </a:lnSpc>
              </a:pPr>
              <a:endParaRPr>
                <a:latin typeface="Gabriola" panose="04040605051002020D02" pitchFamily="82" charset="0"/>
              </a:endParaRPr>
            </a:p>
          </p:txBody>
        </p:sp>
        <p:sp>
          <p:nvSpPr>
            <p:cNvPr id="67" name="TextBox 75">
              <a:extLst>
                <a:ext uri="{FF2B5EF4-FFF2-40B4-BE49-F238E27FC236}">
                  <a16:creationId xmlns="" xmlns:a16="http://schemas.microsoft.com/office/drawing/2014/main" id="{DB432058-1CBB-A5E9-E0C2-AA1619933BCC}"/>
                </a:ext>
              </a:extLst>
            </p:cNvPr>
            <p:cNvSpPr txBox="1"/>
            <p:nvPr/>
          </p:nvSpPr>
          <p:spPr>
            <a:xfrm>
              <a:off x="0" y="55784"/>
              <a:ext cx="3449868" cy="51826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261"/>
                </a:lnSpc>
                <a:spcBef>
                  <a:spcPct val="0"/>
                </a:spcBef>
              </a:pPr>
              <a:r>
                <a:rPr lang="en-US" sz="2489" dirty="0">
                  <a:solidFill>
                    <a:srgbClr val="000000"/>
                  </a:solidFill>
                  <a:latin typeface="Gabriola" panose="04040605051002020D02" pitchFamily="82" charset="0"/>
                </a:rPr>
                <a:t>APIs</a:t>
              </a:r>
            </a:p>
          </p:txBody>
        </p:sp>
      </p:grpSp>
      <p:sp>
        <p:nvSpPr>
          <p:cNvPr id="54" name="TextBox 76">
            <a:extLst>
              <a:ext uri="{FF2B5EF4-FFF2-40B4-BE49-F238E27FC236}">
                <a16:creationId xmlns="" xmlns:a16="http://schemas.microsoft.com/office/drawing/2014/main" id="{B81BB534-E32B-B934-19CF-E79B2B0A1765}"/>
              </a:ext>
            </a:extLst>
          </p:cNvPr>
          <p:cNvSpPr txBox="1"/>
          <p:nvPr/>
        </p:nvSpPr>
        <p:spPr>
          <a:xfrm rot="16200000">
            <a:off x="14148253" y="3754932"/>
            <a:ext cx="1613133" cy="32944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2100" dirty="0">
                <a:solidFill>
                  <a:srgbClr val="000000"/>
                </a:solidFill>
                <a:latin typeface="Gabriola" panose="04040605051002020D02" pitchFamily="82" charset="0"/>
              </a:rPr>
              <a:t>Send Request</a:t>
            </a:r>
          </a:p>
        </p:txBody>
      </p:sp>
      <p:sp>
        <p:nvSpPr>
          <p:cNvPr id="57" name="TextBox 79">
            <a:extLst>
              <a:ext uri="{FF2B5EF4-FFF2-40B4-BE49-F238E27FC236}">
                <a16:creationId xmlns="" xmlns:a16="http://schemas.microsoft.com/office/drawing/2014/main" id="{510BAB89-FFAA-EA78-DC52-3A47101EF5DC}"/>
              </a:ext>
            </a:extLst>
          </p:cNvPr>
          <p:cNvSpPr txBox="1"/>
          <p:nvPr/>
        </p:nvSpPr>
        <p:spPr>
          <a:xfrm>
            <a:off x="12142200" y="4991100"/>
            <a:ext cx="1387665" cy="337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2011" dirty="0">
                <a:solidFill>
                  <a:srgbClr val="000000"/>
                </a:solidFill>
                <a:latin typeface="Gabriola" panose="04040605051002020D02" pitchFamily="82" charset="0"/>
              </a:rPr>
              <a:t>Send Image</a:t>
            </a:r>
          </a:p>
        </p:txBody>
      </p:sp>
      <p:sp>
        <p:nvSpPr>
          <p:cNvPr id="59" name="TextBox 81">
            <a:extLst>
              <a:ext uri="{FF2B5EF4-FFF2-40B4-BE49-F238E27FC236}">
                <a16:creationId xmlns="" xmlns:a16="http://schemas.microsoft.com/office/drawing/2014/main" id="{876A5DC6-E6B6-9805-DE1A-E20DB5CFE041}"/>
              </a:ext>
            </a:extLst>
          </p:cNvPr>
          <p:cNvSpPr txBox="1"/>
          <p:nvPr/>
        </p:nvSpPr>
        <p:spPr>
          <a:xfrm>
            <a:off x="5986065" y="4736953"/>
            <a:ext cx="2243648" cy="33034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1700" dirty="0">
                <a:solidFill>
                  <a:srgbClr val="000000"/>
                </a:solidFill>
                <a:latin typeface="Gabriola" panose="04040605051002020D02" pitchFamily="82" charset="0"/>
              </a:rPr>
              <a:t>Camera Or Gallery</a:t>
            </a:r>
          </a:p>
        </p:txBody>
      </p:sp>
      <p:pic>
        <p:nvPicPr>
          <p:cNvPr id="90" name="Picture 89" descr="A camera and a picture in the clouds&#10;&#10;Description automatically generated">
            <a:extLst>
              <a:ext uri="{FF2B5EF4-FFF2-40B4-BE49-F238E27FC236}">
                <a16:creationId xmlns="" xmlns:a16="http://schemas.microsoft.com/office/drawing/2014/main" id="{E70C27DE-71D7-96AB-0957-2E843154F4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0096" y="4915091"/>
            <a:ext cx="1523809" cy="1523809"/>
          </a:xfrm>
          <a:prstGeom prst="rect">
            <a:avLst/>
          </a:prstGeom>
        </p:spPr>
      </p:pic>
      <p:pic>
        <p:nvPicPr>
          <p:cNvPr id="94" name="Picture 93" descr="A black background with a black square&#10;&#10;Description automatically generated with medium confidence">
            <a:extLst>
              <a:ext uri="{FF2B5EF4-FFF2-40B4-BE49-F238E27FC236}">
                <a16:creationId xmlns="" xmlns:a16="http://schemas.microsoft.com/office/drawing/2014/main" id="{133E8DA2-1801-4B42-12EF-2EE61FB978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5945" y="8763167"/>
            <a:ext cx="1333333" cy="1333333"/>
          </a:xfrm>
          <a:prstGeom prst="rect">
            <a:avLst/>
          </a:prstGeom>
        </p:spPr>
      </p:pic>
      <p:grpSp>
        <p:nvGrpSpPr>
          <p:cNvPr id="100" name="Group 99">
            <a:extLst>
              <a:ext uri="{FF2B5EF4-FFF2-40B4-BE49-F238E27FC236}">
                <a16:creationId xmlns="" xmlns:a16="http://schemas.microsoft.com/office/drawing/2014/main" id="{91E9EEA0-7C4D-EC76-7196-B2B3C9009303}"/>
              </a:ext>
            </a:extLst>
          </p:cNvPr>
          <p:cNvGrpSpPr/>
          <p:nvPr/>
        </p:nvGrpSpPr>
        <p:grpSpPr>
          <a:xfrm rot="16200000">
            <a:off x="14297855" y="3932374"/>
            <a:ext cx="1884643" cy="152273"/>
            <a:chOff x="0" y="49530"/>
            <a:chExt cx="4239663" cy="408940"/>
          </a:xfrm>
        </p:grpSpPr>
        <p:sp>
          <p:nvSpPr>
            <p:cNvPr id="101" name="Freeform 9">
              <a:extLst>
                <a:ext uri="{FF2B5EF4-FFF2-40B4-BE49-F238E27FC236}">
                  <a16:creationId xmlns="" xmlns:a16="http://schemas.microsoft.com/office/drawing/2014/main" id="{5F084A77-D3A5-CA27-4D86-54395A284EA4}"/>
                </a:ext>
              </a:extLst>
            </p:cNvPr>
            <p:cNvSpPr/>
            <p:nvPr/>
          </p:nvSpPr>
          <p:spPr>
            <a:xfrm>
              <a:off x="0" y="49530"/>
              <a:ext cx="4239663" cy="408940"/>
            </a:xfrm>
            <a:custGeom>
              <a:avLst/>
              <a:gdLst/>
              <a:ahLst/>
              <a:cxnLst/>
              <a:rect l="l" t="t" r="r" b="b"/>
              <a:pathLst>
                <a:path w="4239663" h="408940">
                  <a:moveTo>
                    <a:pt x="4033924" y="0"/>
                  </a:moveTo>
                  <a:cubicBezTo>
                    <a:pt x="3933593" y="0"/>
                    <a:pt x="3851043" y="72390"/>
                    <a:pt x="3831993" y="166370"/>
                  </a:cubicBezTo>
                  <a:lnTo>
                    <a:pt x="0" y="166370"/>
                  </a:lnTo>
                  <a:lnTo>
                    <a:pt x="0" y="242570"/>
                  </a:lnTo>
                  <a:lnTo>
                    <a:pt x="3833263" y="242570"/>
                  </a:lnTo>
                  <a:cubicBezTo>
                    <a:pt x="3851043" y="337820"/>
                    <a:pt x="3934863" y="408940"/>
                    <a:pt x="4035193" y="408940"/>
                  </a:cubicBezTo>
                  <a:cubicBezTo>
                    <a:pt x="4148223" y="408940"/>
                    <a:pt x="4239663" y="317500"/>
                    <a:pt x="4239663" y="204470"/>
                  </a:cubicBezTo>
                  <a:cubicBezTo>
                    <a:pt x="4239663" y="91440"/>
                    <a:pt x="4148224" y="0"/>
                    <a:pt x="4033923" y="0"/>
                  </a:cubicBezTo>
                  <a:close/>
                </a:path>
              </a:pathLst>
            </a:custGeom>
            <a:solidFill>
              <a:srgbClr val="B91646"/>
            </a:solidFill>
          </p:spPr>
          <p:txBody>
            <a:bodyPr/>
            <a:lstStyle/>
            <a:p>
              <a:endParaRPr lang="en-US">
                <a:latin typeface="Gabriola" panose="04040605051002020D02" pitchFamily="82" charset="0"/>
              </a:endParaRPr>
            </a:p>
          </p:txBody>
        </p:sp>
      </p:grpSp>
      <p:sp>
        <p:nvSpPr>
          <p:cNvPr id="102" name="TextBox 76">
            <a:extLst>
              <a:ext uri="{FF2B5EF4-FFF2-40B4-BE49-F238E27FC236}">
                <a16:creationId xmlns="" xmlns:a16="http://schemas.microsoft.com/office/drawing/2014/main" id="{D95E71DF-30FC-A8ED-1C01-7420C3A44557}"/>
              </a:ext>
            </a:extLst>
          </p:cNvPr>
          <p:cNvSpPr txBox="1"/>
          <p:nvPr/>
        </p:nvSpPr>
        <p:spPr>
          <a:xfrm rot="5400000">
            <a:off x="14915011" y="3740461"/>
            <a:ext cx="1677992" cy="32944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2100" dirty="0">
                <a:solidFill>
                  <a:srgbClr val="000000"/>
                </a:solidFill>
                <a:latin typeface="Gabriola" panose="04040605051002020D02" pitchFamily="82" charset="0"/>
              </a:rPr>
              <a:t>Get Response</a:t>
            </a:r>
          </a:p>
        </p:txBody>
      </p:sp>
      <p:sp>
        <p:nvSpPr>
          <p:cNvPr id="111" name="Freeform 2">
            <a:extLst>
              <a:ext uri="{FF2B5EF4-FFF2-40B4-BE49-F238E27FC236}">
                <a16:creationId xmlns="" xmlns:a16="http://schemas.microsoft.com/office/drawing/2014/main" id="{205EF5F2-7AF2-6153-C989-E0088F2807E0}"/>
              </a:ext>
            </a:extLst>
          </p:cNvPr>
          <p:cNvSpPr/>
          <p:nvPr/>
        </p:nvSpPr>
        <p:spPr>
          <a:xfrm>
            <a:off x="14401913" y="8233996"/>
            <a:ext cx="1767986" cy="1767986"/>
          </a:xfrm>
          <a:custGeom>
            <a:avLst/>
            <a:gdLst/>
            <a:ahLst/>
            <a:cxnLst/>
            <a:rect l="l" t="t" r="r" b="b"/>
            <a:pathLst>
              <a:path w="1767986" h="1767986">
                <a:moveTo>
                  <a:pt x="0" y="0"/>
                </a:moveTo>
                <a:lnTo>
                  <a:pt x="1767986" y="0"/>
                </a:lnTo>
                <a:lnTo>
                  <a:pt x="1767986" y="1767986"/>
                </a:lnTo>
                <a:lnTo>
                  <a:pt x="0" y="176798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latin typeface="Gabriola" panose="04040605051002020D02" pitchFamily="82" charset="0"/>
            </a:endParaRPr>
          </a:p>
        </p:txBody>
      </p:sp>
      <p:sp>
        <p:nvSpPr>
          <p:cNvPr id="112" name="TextBox 67">
            <a:extLst>
              <a:ext uri="{FF2B5EF4-FFF2-40B4-BE49-F238E27FC236}">
                <a16:creationId xmlns="" xmlns:a16="http://schemas.microsoft.com/office/drawing/2014/main" id="{D747AE6A-3EC5-C24B-909B-28F63FE13FBE}"/>
              </a:ext>
            </a:extLst>
          </p:cNvPr>
          <p:cNvSpPr txBox="1"/>
          <p:nvPr/>
        </p:nvSpPr>
        <p:spPr>
          <a:xfrm>
            <a:off x="14584016" y="8671235"/>
            <a:ext cx="1403780" cy="94974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85"/>
              </a:lnSpc>
            </a:pPr>
            <a:r>
              <a:rPr lang="en-US" sz="1897" dirty="0">
                <a:solidFill>
                  <a:srgbClr val="000000"/>
                </a:solidFill>
                <a:latin typeface="Gabriola" panose="04040605051002020D02" pitchFamily="82" charset="0"/>
              </a:rPr>
              <a:t>SQLite</a:t>
            </a:r>
          </a:p>
          <a:p>
            <a:pPr algn="ctr">
              <a:lnSpc>
                <a:spcPts val="2485"/>
              </a:lnSpc>
            </a:pPr>
            <a:r>
              <a:rPr lang="en-US" sz="1897" dirty="0">
                <a:solidFill>
                  <a:srgbClr val="000000"/>
                </a:solidFill>
                <a:latin typeface="Gabriola" panose="04040605051002020D02" pitchFamily="82" charset="0"/>
              </a:rPr>
              <a:t>Admin</a:t>
            </a:r>
          </a:p>
          <a:p>
            <a:pPr algn="ctr">
              <a:lnSpc>
                <a:spcPts val="2485"/>
              </a:lnSpc>
            </a:pPr>
            <a:r>
              <a:rPr lang="en-US" sz="1897" dirty="0">
                <a:solidFill>
                  <a:srgbClr val="000000"/>
                </a:solidFill>
                <a:latin typeface="Gabriola" panose="04040605051002020D02" pitchFamily="82" charset="0"/>
              </a:rPr>
              <a:t>SDK</a:t>
            </a:r>
          </a:p>
        </p:txBody>
      </p:sp>
      <p:grpSp>
        <p:nvGrpSpPr>
          <p:cNvPr id="119" name="Group 118">
            <a:extLst>
              <a:ext uri="{FF2B5EF4-FFF2-40B4-BE49-F238E27FC236}">
                <a16:creationId xmlns="" xmlns:a16="http://schemas.microsoft.com/office/drawing/2014/main" id="{A698AD44-C0F7-C80B-3980-B7294F1CA0A2}"/>
              </a:ext>
            </a:extLst>
          </p:cNvPr>
          <p:cNvGrpSpPr/>
          <p:nvPr/>
        </p:nvGrpSpPr>
        <p:grpSpPr>
          <a:xfrm rot="5400000">
            <a:off x="14301358" y="7207069"/>
            <a:ext cx="1877637" cy="152272"/>
            <a:chOff x="0" y="49530"/>
            <a:chExt cx="4239663" cy="408940"/>
          </a:xfrm>
        </p:grpSpPr>
        <p:sp>
          <p:nvSpPr>
            <p:cNvPr id="120" name="Freeform 9">
              <a:extLst>
                <a:ext uri="{FF2B5EF4-FFF2-40B4-BE49-F238E27FC236}">
                  <a16:creationId xmlns="" xmlns:a16="http://schemas.microsoft.com/office/drawing/2014/main" id="{DA47FDA3-E90F-79CF-CF72-4B20ACFB18DD}"/>
                </a:ext>
              </a:extLst>
            </p:cNvPr>
            <p:cNvSpPr/>
            <p:nvPr/>
          </p:nvSpPr>
          <p:spPr>
            <a:xfrm>
              <a:off x="0" y="49530"/>
              <a:ext cx="4239663" cy="408940"/>
            </a:xfrm>
            <a:custGeom>
              <a:avLst/>
              <a:gdLst/>
              <a:ahLst/>
              <a:cxnLst/>
              <a:rect l="l" t="t" r="r" b="b"/>
              <a:pathLst>
                <a:path w="4239663" h="408940">
                  <a:moveTo>
                    <a:pt x="4033924" y="0"/>
                  </a:moveTo>
                  <a:cubicBezTo>
                    <a:pt x="3933593" y="0"/>
                    <a:pt x="3851043" y="72390"/>
                    <a:pt x="3831993" y="166370"/>
                  </a:cubicBezTo>
                  <a:lnTo>
                    <a:pt x="0" y="166370"/>
                  </a:lnTo>
                  <a:lnTo>
                    <a:pt x="0" y="242570"/>
                  </a:lnTo>
                  <a:lnTo>
                    <a:pt x="3833263" y="242570"/>
                  </a:lnTo>
                  <a:cubicBezTo>
                    <a:pt x="3851043" y="337820"/>
                    <a:pt x="3934863" y="408940"/>
                    <a:pt x="4035193" y="408940"/>
                  </a:cubicBezTo>
                  <a:cubicBezTo>
                    <a:pt x="4148223" y="408940"/>
                    <a:pt x="4239663" y="317500"/>
                    <a:pt x="4239663" y="204470"/>
                  </a:cubicBezTo>
                  <a:cubicBezTo>
                    <a:pt x="4239663" y="91440"/>
                    <a:pt x="4148224" y="0"/>
                    <a:pt x="4033923" y="0"/>
                  </a:cubicBezTo>
                  <a:close/>
                </a:path>
              </a:pathLst>
            </a:custGeom>
            <a:solidFill>
              <a:srgbClr val="B91646"/>
            </a:solidFill>
          </p:spPr>
          <p:txBody>
            <a:bodyPr/>
            <a:lstStyle/>
            <a:p>
              <a:endParaRPr lang="en-US">
                <a:latin typeface="Gabriola" panose="04040605051002020D02" pitchFamily="82" charset="0"/>
              </a:endParaRPr>
            </a:p>
          </p:txBody>
        </p:sp>
      </p:grpSp>
      <p:sp>
        <p:nvSpPr>
          <p:cNvPr id="121" name="TextBox 76">
            <a:extLst>
              <a:ext uri="{FF2B5EF4-FFF2-40B4-BE49-F238E27FC236}">
                <a16:creationId xmlns="" xmlns:a16="http://schemas.microsoft.com/office/drawing/2014/main" id="{9F95D817-168D-6389-3BB3-E43572F0DB1E}"/>
              </a:ext>
            </a:extLst>
          </p:cNvPr>
          <p:cNvSpPr txBox="1"/>
          <p:nvPr/>
        </p:nvSpPr>
        <p:spPr>
          <a:xfrm rot="5400000">
            <a:off x="14190605" y="7065383"/>
            <a:ext cx="1613133" cy="32944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2100" dirty="0">
                <a:solidFill>
                  <a:srgbClr val="000000"/>
                </a:solidFill>
                <a:latin typeface="Gabriola" panose="04040605051002020D02" pitchFamily="82" charset="0"/>
              </a:rPr>
              <a:t>Send Request</a:t>
            </a:r>
          </a:p>
        </p:txBody>
      </p:sp>
      <p:grpSp>
        <p:nvGrpSpPr>
          <p:cNvPr id="122" name="Group 121">
            <a:extLst>
              <a:ext uri="{FF2B5EF4-FFF2-40B4-BE49-F238E27FC236}">
                <a16:creationId xmlns="" xmlns:a16="http://schemas.microsoft.com/office/drawing/2014/main" id="{2631F908-A18D-AD4F-8D88-3CE9F3A5A697}"/>
              </a:ext>
            </a:extLst>
          </p:cNvPr>
          <p:cNvGrpSpPr/>
          <p:nvPr/>
        </p:nvGrpSpPr>
        <p:grpSpPr>
          <a:xfrm rot="16200000">
            <a:off x="14526455" y="7210568"/>
            <a:ext cx="1884643" cy="152273"/>
            <a:chOff x="0" y="49530"/>
            <a:chExt cx="4239663" cy="408940"/>
          </a:xfrm>
        </p:grpSpPr>
        <p:sp>
          <p:nvSpPr>
            <p:cNvPr id="123" name="Freeform 9">
              <a:extLst>
                <a:ext uri="{FF2B5EF4-FFF2-40B4-BE49-F238E27FC236}">
                  <a16:creationId xmlns="" xmlns:a16="http://schemas.microsoft.com/office/drawing/2014/main" id="{1471D229-EE4D-AB00-DBFA-265095E1FB84}"/>
                </a:ext>
              </a:extLst>
            </p:cNvPr>
            <p:cNvSpPr/>
            <p:nvPr/>
          </p:nvSpPr>
          <p:spPr>
            <a:xfrm>
              <a:off x="0" y="49530"/>
              <a:ext cx="4239663" cy="408940"/>
            </a:xfrm>
            <a:custGeom>
              <a:avLst/>
              <a:gdLst/>
              <a:ahLst/>
              <a:cxnLst/>
              <a:rect l="l" t="t" r="r" b="b"/>
              <a:pathLst>
                <a:path w="4239663" h="408940">
                  <a:moveTo>
                    <a:pt x="4033924" y="0"/>
                  </a:moveTo>
                  <a:cubicBezTo>
                    <a:pt x="3933593" y="0"/>
                    <a:pt x="3851043" y="72390"/>
                    <a:pt x="3831993" y="166370"/>
                  </a:cubicBezTo>
                  <a:lnTo>
                    <a:pt x="0" y="166370"/>
                  </a:lnTo>
                  <a:lnTo>
                    <a:pt x="0" y="242570"/>
                  </a:lnTo>
                  <a:lnTo>
                    <a:pt x="3833263" y="242570"/>
                  </a:lnTo>
                  <a:cubicBezTo>
                    <a:pt x="3851043" y="337820"/>
                    <a:pt x="3934863" y="408940"/>
                    <a:pt x="4035193" y="408940"/>
                  </a:cubicBezTo>
                  <a:cubicBezTo>
                    <a:pt x="4148223" y="408940"/>
                    <a:pt x="4239663" y="317500"/>
                    <a:pt x="4239663" y="204470"/>
                  </a:cubicBezTo>
                  <a:cubicBezTo>
                    <a:pt x="4239663" y="91440"/>
                    <a:pt x="4148224" y="0"/>
                    <a:pt x="4033923" y="0"/>
                  </a:cubicBezTo>
                  <a:close/>
                </a:path>
              </a:pathLst>
            </a:custGeom>
            <a:solidFill>
              <a:srgbClr val="B91646"/>
            </a:solidFill>
          </p:spPr>
          <p:txBody>
            <a:bodyPr/>
            <a:lstStyle/>
            <a:p>
              <a:endParaRPr lang="en-US">
                <a:latin typeface="Gabriola" panose="04040605051002020D02" pitchFamily="82" charset="0"/>
              </a:endParaRPr>
            </a:p>
          </p:txBody>
        </p:sp>
      </p:grpSp>
      <p:sp>
        <p:nvSpPr>
          <p:cNvPr id="124" name="TextBox 76">
            <a:extLst>
              <a:ext uri="{FF2B5EF4-FFF2-40B4-BE49-F238E27FC236}">
                <a16:creationId xmlns="" xmlns:a16="http://schemas.microsoft.com/office/drawing/2014/main" id="{36190E19-26AF-41BD-46C1-CE17AD65D0B9}"/>
              </a:ext>
            </a:extLst>
          </p:cNvPr>
          <p:cNvSpPr txBox="1"/>
          <p:nvPr/>
        </p:nvSpPr>
        <p:spPr>
          <a:xfrm rot="16200000">
            <a:off x="14881163" y="7065383"/>
            <a:ext cx="1677992" cy="32944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2100" dirty="0">
                <a:solidFill>
                  <a:srgbClr val="000000"/>
                </a:solidFill>
                <a:latin typeface="Gabriola" panose="04040605051002020D02" pitchFamily="82" charset="0"/>
              </a:rPr>
              <a:t>Get Response</a:t>
            </a:r>
          </a:p>
        </p:txBody>
      </p:sp>
      <p:sp>
        <p:nvSpPr>
          <p:cNvPr id="125" name="TextBox 65">
            <a:extLst>
              <a:ext uri="{FF2B5EF4-FFF2-40B4-BE49-F238E27FC236}">
                <a16:creationId xmlns="" xmlns:a16="http://schemas.microsoft.com/office/drawing/2014/main" id="{49404A6F-EBDA-5BE5-8F5E-BB7FDB2AEB9B}"/>
              </a:ext>
            </a:extLst>
          </p:cNvPr>
          <p:cNvSpPr txBox="1"/>
          <p:nvPr/>
        </p:nvSpPr>
        <p:spPr>
          <a:xfrm>
            <a:off x="1148462" y="9907396"/>
            <a:ext cx="1508342" cy="32688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2011" dirty="0">
                <a:solidFill>
                  <a:srgbClr val="000000"/>
                </a:solidFill>
                <a:latin typeface="Gabriola" panose="04040605051002020D02" pitchFamily="82" charset="0"/>
              </a:rPr>
              <a:t>Doctor</a:t>
            </a:r>
          </a:p>
        </p:txBody>
      </p:sp>
      <p:grpSp>
        <p:nvGrpSpPr>
          <p:cNvPr id="129" name="Group 128">
            <a:extLst>
              <a:ext uri="{FF2B5EF4-FFF2-40B4-BE49-F238E27FC236}">
                <a16:creationId xmlns="" xmlns:a16="http://schemas.microsoft.com/office/drawing/2014/main" id="{BEDFAB5C-5708-DD65-FDDC-D5FDD3212515}"/>
              </a:ext>
            </a:extLst>
          </p:cNvPr>
          <p:cNvGrpSpPr/>
          <p:nvPr/>
        </p:nvGrpSpPr>
        <p:grpSpPr>
          <a:xfrm>
            <a:off x="7696313" y="5514812"/>
            <a:ext cx="956246" cy="182010"/>
            <a:chOff x="0" y="49530"/>
            <a:chExt cx="3430623" cy="408940"/>
          </a:xfrm>
        </p:grpSpPr>
        <p:sp>
          <p:nvSpPr>
            <p:cNvPr id="130" name="Freeform 22">
              <a:extLst>
                <a:ext uri="{FF2B5EF4-FFF2-40B4-BE49-F238E27FC236}">
                  <a16:creationId xmlns="" xmlns:a16="http://schemas.microsoft.com/office/drawing/2014/main" id="{355C11AF-C782-08DE-AFBD-E34526845F31}"/>
                </a:ext>
              </a:extLst>
            </p:cNvPr>
            <p:cNvSpPr/>
            <p:nvPr/>
          </p:nvSpPr>
          <p:spPr>
            <a:xfrm>
              <a:off x="0" y="49530"/>
              <a:ext cx="3430623" cy="408940"/>
            </a:xfrm>
            <a:custGeom>
              <a:avLst/>
              <a:gdLst/>
              <a:ahLst/>
              <a:cxnLst/>
              <a:rect l="l" t="t" r="r" b="b"/>
              <a:pathLst>
                <a:path w="3430623" h="408940">
                  <a:moveTo>
                    <a:pt x="3224883" y="0"/>
                  </a:moveTo>
                  <a:cubicBezTo>
                    <a:pt x="3124553" y="0"/>
                    <a:pt x="3042003" y="72390"/>
                    <a:pt x="3022953" y="166370"/>
                  </a:cubicBezTo>
                  <a:lnTo>
                    <a:pt x="0" y="166370"/>
                  </a:lnTo>
                  <a:lnTo>
                    <a:pt x="0" y="242570"/>
                  </a:lnTo>
                  <a:lnTo>
                    <a:pt x="3024223" y="242570"/>
                  </a:lnTo>
                  <a:cubicBezTo>
                    <a:pt x="3042003" y="337820"/>
                    <a:pt x="3125823" y="408940"/>
                    <a:pt x="3226153" y="408940"/>
                  </a:cubicBezTo>
                  <a:cubicBezTo>
                    <a:pt x="3339183" y="408940"/>
                    <a:pt x="3430623" y="317500"/>
                    <a:pt x="3430623" y="204470"/>
                  </a:cubicBezTo>
                  <a:cubicBezTo>
                    <a:pt x="3430623" y="91440"/>
                    <a:pt x="3339183" y="0"/>
                    <a:pt x="3224883" y="0"/>
                  </a:cubicBezTo>
                  <a:close/>
                </a:path>
              </a:pathLst>
            </a:custGeom>
            <a:solidFill>
              <a:srgbClr val="B91646"/>
            </a:solidFill>
          </p:spPr>
          <p:txBody>
            <a:bodyPr/>
            <a:lstStyle/>
            <a:p>
              <a:endParaRPr lang="en-US" dirty="0">
                <a:latin typeface="Gabriola" panose="04040605051002020D02" pitchFamily="82" charset="0"/>
              </a:endParaRPr>
            </a:p>
          </p:txBody>
        </p:sp>
      </p:grpSp>
      <p:sp>
        <p:nvSpPr>
          <p:cNvPr id="131" name="TextBox 81">
            <a:extLst>
              <a:ext uri="{FF2B5EF4-FFF2-40B4-BE49-F238E27FC236}">
                <a16:creationId xmlns="" xmlns:a16="http://schemas.microsoft.com/office/drawing/2014/main" id="{BD3A4F2B-A517-F1A5-DD1F-3016406B0E92}"/>
              </a:ext>
            </a:extLst>
          </p:cNvPr>
          <p:cNvSpPr txBox="1"/>
          <p:nvPr/>
        </p:nvSpPr>
        <p:spPr>
          <a:xfrm>
            <a:off x="7772513" y="5182932"/>
            <a:ext cx="673345" cy="31226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1500" dirty="0">
                <a:solidFill>
                  <a:srgbClr val="000000"/>
                </a:solidFill>
                <a:latin typeface="Gabriola" panose="04040605051002020D02" pitchFamily="82" charset="0"/>
              </a:rPr>
              <a:t>input</a:t>
            </a:r>
          </a:p>
        </p:txBody>
      </p:sp>
      <p:sp>
        <p:nvSpPr>
          <p:cNvPr id="141" name="Freeform 2">
            <a:extLst>
              <a:ext uri="{FF2B5EF4-FFF2-40B4-BE49-F238E27FC236}">
                <a16:creationId xmlns="" xmlns:a16="http://schemas.microsoft.com/office/drawing/2014/main" id="{ACADBD2F-F7A5-4736-B841-9B4E9CBFB8C2}"/>
              </a:ext>
            </a:extLst>
          </p:cNvPr>
          <p:cNvSpPr/>
          <p:nvPr/>
        </p:nvSpPr>
        <p:spPr>
          <a:xfrm>
            <a:off x="1147643" y="5190948"/>
            <a:ext cx="1591187" cy="883993"/>
          </a:xfrm>
          <a:custGeom>
            <a:avLst/>
            <a:gdLst/>
            <a:ahLst/>
            <a:cxnLst/>
            <a:rect l="l" t="t" r="r" b="b"/>
            <a:pathLst>
              <a:path w="1767986" h="1767986">
                <a:moveTo>
                  <a:pt x="0" y="0"/>
                </a:moveTo>
                <a:lnTo>
                  <a:pt x="1767986" y="0"/>
                </a:lnTo>
                <a:lnTo>
                  <a:pt x="1767986" y="1767986"/>
                </a:lnTo>
                <a:lnTo>
                  <a:pt x="0" y="176798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latin typeface="Gabriola" panose="04040605051002020D02" pitchFamily="82" charset="0"/>
            </a:endParaRPr>
          </a:p>
        </p:txBody>
      </p:sp>
      <p:sp>
        <p:nvSpPr>
          <p:cNvPr id="142" name="TextBox 67">
            <a:extLst>
              <a:ext uri="{FF2B5EF4-FFF2-40B4-BE49-F238E27FC236}">
                <a16:creationId xmlns="" xmlns:a16="http://schemas.microsoft.com/office/drawing/2014/main" id="{DB5E6F6C-59A2-B5BA-A28B-2AF149B2B03B}"/>
              </a:ext>
            </a:extLst>
          </p:cNvPr>
          <p:cNvSpPr txBox="1"/>
          <p:nvPr/>
        </p:nvSpPr>
        <p:spPr>
          <a:xfrm>
            <a:off x="1258850" y="5492002"/>
            <a:ext cx="1403780" cy="29476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85"/>
              </a:lnSpc>
            </a:pPr>
            <a:r>
              <a:rPr lang="en-US" sz="1897" dirty="0">
                <a:solidFill>
                  <a:srgbClr val="000000"/>
                </a:solidFill>
                <a:latin typeface="Gabriola" panose="04040605051002020D02" pitchFamily="82" charset="0"/>
              </a:rPr>
              <a:t>Register</a:t>
            </a:r>
          </a:p>
        </p:txBody>
      </p:sp>
      <p:sp>
        <p:nvSpPr>
          <p:cNvPr id="146" name="Freeform 2">
            <a:extLst>
              <a:ext uri="{FF2B5EF4-FFF2-40B4-BE49-F238E27FC236}">
                <a16:creationId xmlns="" xmlns:a16="http://schemas.microsoft.com/office/drawing/2014/main" id="{40AFB051-78C9-ADA5-A9FF-175457EE8038}"/>
              </a:ext>
            </a:extLst>
          </p:cNvPr>
          <p:cNvSpPr/>
          <p:nvPr/>
        </p:nvSpPr>
        <p:spPr>
          <a:xfrm>
            <a:off x="3861478" y="5190948"/>
            <a:ext cx="1591187" cy="883993"/>
          </a:xfrm>
          <a:custGeom>
            <a:avLst/>
            <a:gdLst/>
            <a:ahLst/>
            <a:cxnLst/>
            <a:rect l="l" t="t" r="r" b="b"/>
            <a:pathLst>
              <a:path w="1767986" h="1767986">
                <a:moveTo>
                  <a:pt x="0" y="0"/>
                </a:moveTo>
                <a:lnTo>
                  <a:pt x="1767986" y="0"/>
                </a:lnTo>
                <a:lnTo>
                  <a:pt x="1767986" y="1767986"/>
                </a:lnTo>
                <a:lnTo>
                  <a:pt x="0" y="176798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latin typeface="Gabriola" panose="04040605051002020D02" pitchFamily="82" charset="0"/>
            </a:endParaRPr>
          </a:p>
        </p:txBody>
      </p:sp>
      <p:sp>
        <p:nvSpPr>
          <p:cNvPr id="147" name="TextBox 67">
            <a:extLst>
              <a:ext uri="{FF2B5EF4-FFF2-40B4-BE49-F238E27FC236}">
                <a16:creationId xmlns="" xmlns:a16="http://schemas.microsoft.com/office/drawing/2014/main" id="{D2479FA9-9F11-4858-6F15-8B61D8B026F8}"/>
              </a:ext>
            </a:extLst>
          </p:cNvPr>
          <p:cNvSpPr txBox="1"/>
          <p:nvPr/>
        </p:nvSpPr>
        <p:spPr>
          <a:xfrm>
            <a:off x="3954257" y="5492002"/>
            <a:ext cx="1403780" cy="29476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85"/>
              </a:lnSpc>
            </a:pPr>
            <a:r>
              <a:rPr lang="en-US" sz="1897" dirty="0">
                <a:solidFill>
                  <a:srgbClr val="000000"/>
                </a:solidFill>
                <a:latin typeface="Gabriola" panose="04040605051002020D02" pitchFamily="82" charset="0"/>
              </a:rPr>
              <a:t>Login</a:t>
            </a:r>
          </a:p>
        </p:txBody>
      </p:sp>
      <p:pic>
        <p:nvPicPr>
          <p:cNvPr id="151" name="Picture 150" descr="A black background with brown dots&#10;&#10;Description automatically generated">
            <a:extLst>
              <a:ext uri="{FF2B5EF4-FFF2-40B4-BE49-F238E27FC236}">
                <a16:creationId xmlns="" xmlns:a16="http://schemas.microsoft.com/office/drawing/2014/main" id="{FDC5397E-B614-7787-BB97-10F2256B04B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1763282" y="7996659"/>
            <a:ext cx="318658" cy="1016934"/>
          </a:xfrm>
          <a:prstGeom prst="rect">
            <a:avLst/>
          </a:prstGeom>
        </p:spPr>
      </p:pic>
      <p:grpSp>
        <p:nvGrpSpPr>
          <p:cNvPr id="181" name="Group 180">
            <a:extLst>
              <a:ext uri="{FF2B5EF4-FFF2-40B4-BE49-F238E27FC236}">
                <a16:creationId xmlns="" xmlns:a16="http://schemas.microsoft.com/office/drawing/2014/main" id="{D81A236D-9600-1880-8AEF-105FCDF3505A}"/>
              </a:ext>
            </a:extLst>
          </p:cNvPr>
          <p:cNvGrpSpPr/>
          <p:nvPr/>
        </p:nvGrpSpPr>
        <p:grpSpPr>
          <a:xfrm>
            <a:off x="5434237" y="5548045"/>
            <a:ext cx="1085228" cy="172321"/>
            <a:chOff x="0" y="49530"/>
            <a:chExt cx="3430623" cy="408940"/>
          </a:xfrm>
        </p:grpSpPr>
        <p:sp>
          <p:nvSpPr>
            <p:cNvPr id="182" name="Freeform 22">
              <a:extLst>
                <a:ext uri="{FF2B5EF4-FFF2-40B4-BE49-F238E27FC236}">
                  <a16:creationId xmlns="" xmlns:a16="http://schemas.microsoft.com/office/drawing/2014/main" id="{1C8EAF71-B0C0-048B-E7FD-BB0F54AE2EA6}"/>
                </a:ext>
              </a:extLst>
            </p:cNvPr>
            <p:cNvSpPr/>
            <p:nvPr/>
          </p:nvSpPr>
          <p:spPr>
            <a:xfrm>
              <a:off x="0" y="49530"/>
              <a:ext cx="3430623" cy="408940"/>
            </a:xfrm>
            <a:custGeom>
              <a:avLst/>
              <a:gdLst/>
              <a:ahLst/>
              <a:cxnLst/>
              <a:rect l="l" t="t" r="r" b="b"/>
              <a:pathLst>
                <a:path w="3430623" h="408940">
                  <a:moveTo>
                    <a:pt x="3224883" y="0"/>
                  </a:moveTo>
                  <a:cubicBezTo>
                    <a:pt x="3124553" y="0"/>
                    <a:pt x="3042003" y="72390"/>
                    <a:pt x="3022953" y="166370"/>
                  </a:cubicBezTo>
                  <a:lnTo>
                    <a:pt x="0" y="166370"/>
                  </a:lnTo>
                  <a:lnTo>
                    <a:pt x="0" y="242570"/>
                  </a:lnTo>
                  <a:lnTo>
                    <a:pt x="3024223" y="242570"/>
                  </a:lnTo>
                  <a:cubicBezTo>
                    <a:pt x="3042003" y="337820"/>
                    <a:pt x="3125823" y="408940"/>
                    <a:pt x="3226153" y="408940"/>
                  </a:cubicBezTo>
                  <a:cubicBezTo>
                    <a:pt x="3339183" y="408940"/>
                    <a:pt x="3430623" y="317500"/>
                    <a:pt x="3430623" y="204470"/>
                  </a:cubicBezTo>
                  <a:cubicBezTo>
                    <a:pt x="3430623" y="91440"/>
                    <a:pt x="3339183" y="0"/>
                    <a:pt x="3224883" y="0"/>
                  </a:cubicBezTo>
                  <a:close/>
                </a:path>
              </a:pathLst>
            </a:custGeom>
            <a:solidFill>
              <a:srgbClr val="B91646"/>
            </a:solidFill>
          </p:spPr>
          <p:txBody>
            <a:bodyPr/>
            <a:lstStyle/>
            <a:p>
              <a:endParaRPr lang="en-US" b="1" dirty="0">
                <a:latin typeface="Gabriola" panose="04040605051002020D02" pitchFamily="82" charset="0"/>
              </a:endParaRPr>
            </a:p>
          </p:txBody>
        </p:sp>
      </p:grpSp>
      <p:grpSp>
        <p:nvGrpSpPr>
          <p:cNvPr id="183" name="Group 182">
            <a:extLst>
              <a:ext uri="{FF2B5EF4-FFF2-40B4-BE49-F238E27FC236}">
                <a16:creationId xmlns="" xmlns:a16="http://schemas.microsoft.com/office/drawing/2014/main" id="{095BE538-B217-82B1-B351-BF975D73E564}"/>
              </a:ext>
            </a:extLst>
          </p:cNvPr>
          <p:cNvGrpSpPr/>
          <p:nvPr/>
        </p:nvGrpSpPr>
        <p:grpSpPr>
          <a:xfrm>
            <a:off x="2767237" y="5567966"/>
            <a:ext cx="1085228" cy="172321"/>
            <a:chOff x="0" y="49530"/>
            <a:chExt cx="3430623" cy="408940"/>
          </a:xfrm>
        </p:grpSpPr>
        <p:sp>
          <p:nvSpPr>
            <p:cNvPr id="184" name="Freeform 22">
              <a:extLst>
                <a:ext uri="{FF2B5EF4-FFF2-40B4-BE49-F238E27FC236}">
                  <a16:creationId xmlns="" xmlns:a16="http://schemas.microsoft.com/office/drawing/2014/main" id="{C6B8F774-8F08-5D0C-4EE0-96BDFD43E83A}"/>
                </a:ext>
              </a:extLst>
            </p:cNvPr>
            <p:cNvSpPr/>
            <p:nvPr/>
          </p:nvSpPr>
          <p:spPr>
            <a:xfrm>
              <a:off x="0" y="49530"/>
              <a:ext cx="3430623" cy="408940"/>
            </a:xfrm>
            <a:custGeom>
              <a:avLst/>
              <a:gdLst/>
              <a:ahLst/>
              <a:cxnLst/>
              <a:rect l="l" t="t" r="r" b="b"/>
              <a:pathLst>
                <a:path w="3430623" h="408940">
                  <a:moveTo>
                    <a:pt x="3224883" y="0"/>
                  </a:moveTo>
                  <a:cubicBezTo>
                    <a:pt x="3124553" y="0"/>
                    <a:pt x="3042003" y="72390"/>
                    <a:pt x="3022953" y="166370"/>
                  </a:cubicBezTo>
                  <a:lnTo>
                    <a:pt x="0" y="166370"/>
                  </a:lnTo>
                  <a:lnTo>
                    <a:pt x="0" y="242570"/>
                  </a:lnTo>
                  <a:lnTo>
                    <a:pt x="3024223" y="242570"/>
                  </a:lnTo>
                  <a:cubicBezTo>
                    <a:pt x="3042003" y="337820"/>
                    <a:pt x="3125823" y="408940"/>
                    <a:pt x="3226153" y="408940"/>
                  </a:cubicBezTo>
                  <a:cubicBezTo>
                    <a:pt x="3339183" y="408940"/>
                    <a:pt x="3430623" y="317500"/>
                    <a:pt x="3430623" y="204470"/>
                  </a:cubicBezTo>
                  <a:cubicBezTo>
                    <a:pt x="3430623" y="91440"/>
                    <a:pt x="3339183" y="0"/>
                    <a:pt x="3224883" y="0"/>
                  </a:cubicBezTo>
                  <a:close/>
                </a:path>
              </a:pathLst>
            </a:custGeom>
            <a:solidFill>
              <a:srgbClr val="B91646"/>
            </a:solidFill>
          </p:spPr>
          <p:txBody>
            <a:bodyPr/>
            <a:lstStyle/>
            <a:p>
              <a:endParaRPr lang="en-US" dirty="0">
                <a:latin typeface="Gabriola" panose="04040605051002020D02" pitchFamily="82" charset="0"/>
              </a:endParaRPr>
            </a:p>
          </p:txBody>
        </p:sp>
      </p:grpSp>
      <p:grpSp>
        <p:nvGrpSpPr>
          <p:cNvPr id="185" name="Group 184">
            <a:extLst>
              <a:ext uri="{FF2B5EF4-FFF2-40B4-BE49-F238E27FC236}">
                <a16:creationId xmlns="" xmlns:a16="http://schemas.microsoft.com/office/drawing/2014/main" id="{8DBD4E6E-8C69-2446-C0B8-C0738EC8FABF}"/>
              </a:ext>
            </a:extLst>
          </p:cNvPr>
          <p:cNvGrpSpPr/>
          <p:nvPr/>
        </p:nvGrpSpPr>
        <p:grpSpPr>
          <a:xfrm rot="16200000">
            <a:off x="1608049" y="6328210"/>
            <a:ext cx="653936" cy="177044"/>
            <a:chOff x="0" y="49530"/>
            <a:chExt cx="3430623" cy="408940"/>
          </a:xfrm>
        </p:grpSpPr>
        <p:sp>
          <p:nvSpPr>
            <p:cNvPr id="186" name="Freeform 22">
              <a:extLst>
                <a:ext uri="{FF2B5EF4-FFF2-40B4-BE49-F238E27FC236}">
                  <a16:creationId xmlns="" xmlns:a16="http://schemas.microsoft.com/office/drawing/2014/main" id="{E7410728-BEC1-373E-B923-EE6FAE096811}"/>
                </a:ext>
              </a:extLst>
            </p:cNvPr>
            <p:cNvSpPr/>
            <p:nvPr/>
          </p:nvSpPr>
          <p:spPr>
            <a:xfrm>
              <a:off x="0" y="49530"/>
              <a:ext cx="3430623" cy="408940"/>
            </a:xfrm>
            <a:custGeom>
              <a:avLst/>
              <a:gdLst/>
              <a:ahLst/>
              <a:cxnLst/>
              <a:rect l="l" t="t" r="r" b="b"/>
              <a:pathLst>
                <a:path w="3430623" h="408940">
                  <a:moveTo>
                    <a:pt x="3224883" y="0"/>
                  </a:moveTo>
                  <a:cubicBezTo>
                    <a:pt x="3124553" y="0"/>
                    <a:pt x="3042003" y="72390"/>
                    <a:pt x="3022953" y="166370"/>
                  </a:cubicBezTo>
                  <a:lnTo>
                    <a:pt x="0" y="166370"/>
                  </a:lnTo>
                  <a:lnTo>
                    <a:pt x="0" y="242570"/>
                  </a:lnTo>
                  <a:lnTo>
                    <a:pt x="3024223" y="242570"/>
                  </a:lnTo>
                  <a:cubicBezTo>
                    <a:pt x="3042003" y="337820"/>
                    <a:pt x="3125823" y="408940"/>
                    <a:pt x="3226153" y="408940"/>
                  </a:cubicBezTo>
                  <a:cubicBezTo>
                    <a:pt x="3339183" y="408940"/>
                    <a:pt x="3430623" y="317500"/>
                    <a:pt x="3430623" y="204470"/>
                  </a:cubicBezTo>
                  <a:cubicBezTo>
                    <a:pt x="3430623" y="91440"/>
                    <a:pt x="3339183" y="0"/>
                    <a:pt x="3224883" y="0"/>
                  </a:cubicBezTo>
                  <a:close/>
                </a:path>
              </a:pathLst>
            </a:custGeom>
            <a:solidFill>
              <a:srgbClr val="B91646"/>
            </a:solidFill>
          </p:spPr>
          <p:txBody>
            <a:bodyPr/>
            <a:lstStyle/>
            <a:p>
              <a:endParaRPr lang="en-US" dirty="0">
                <a:latin typeface="Gabriola" panose="04040605051002020D02" pitchFamily="82" charset="0"/>
              </a:endParaRPr>
            </a:p>
          </p:txBody>
        </p:sp>
      </p:grpSp>
      <p:grpSp>
        <p:nvGrpSpPr>
          <p:cNvPr id="187" name="Group 186">
            <a:extLst>
              <a:ext uri="{FF2B5EF4-FFF2-40B4-BE49-F238E27FC236}">
                <a16:creationId xmlns="" xmlns:a16="http://schemas.microsoft.com/office/drawing/2014/main" id="{012C105B-5AAE-5966-F415-FC2E42ECB978}"/>
              </a:ext>
            </a:extLst>
          </p:cNvPr>
          <p:cNvGrpSpPr/>
          <p:nvPr/>
        </p:nvGrpSpPr>
        <p:grpSpPr>
          <a:xfrm>
            <a:off x="1379316" y="1823455"/>
            <a:ext cx="3966878" cy="1348920"/>
            <a:chOff x="0" y="0"/>
            <a:chExt cx="3072423" cy="1186733"/>
          </a:xfrm>
        </p:grpSpPr>
        <p:sp>
          <p:nvSpPr>
            <p:cNvPr id="188" name="Freeform 20">
              <a:extLst>
                <a:ext uri="{FF2B5EF4-FFF2-40B4-BE49-F238E27FC236}">
                  <a16:creationId xmlns="" xmlns:a16="http://schemas.microsoft.com/office/drawing/2014/main" id="{1E8231B1-977B-C763-477D-017DD739E4FC}"/>
                </a:ext>
              </a:extLst>
            </p:cNvPr>
            <p:cNvSpPr/>
            <p:nvPr/>
          </p:nvSpPr>
          <p:spPr>
            <a:xfrm>
              <a:off x="0" y="0"/>
              <a:ext cx="3072423" cy="1186733"/>
            </a:xfrm>
            <a:custGeom>
              <a:avLst/>
              <a:gdLst/>
              <a:ahLst/>
              <a:cxnLst/>
              <a:rect l="l" t="t" r="r" b="b"/>
              <a:pathLst>
                <a:path w="3072423" h="1186733">
                  <a:moveTo>
                    <a:pt x="2518702" y="1186733"/>
                  </a:moveTo>
                  <a:lnTo>
                    <a:pt x="553720" y="1186733"/>
                  </a:lnTo>
                  <a:cubicBezTo>
                    <a:pt x="247650" y="1186733"/>
                    <a:pt x="0" y="921058"/>
                    <a:pt x="0" y="594055"/>
                  </a:cubicBezTo>
                  <a:cubicBezTo>
                    <a:pt x="0" y="265690"/>
                    <a:pt x="247650" y="0"/>
                    <a:pt x="553720" y="0"/>
                  </a:cubicBezTo>
                  <a:lnTo>
                    <a:pt x="2518702" y="0"/>
                  </a:lnTo>
                  <a:cubicBezTo>
                    <a:pt x="2824773" y="0"/>
                    <a:pt x="3072423" y="265690"/>
                    <a:pt x="3072423" y="594055"/>
                  </a:cubicBezTo>
                  <a:cubicBezTo>
                    <a:pt x="3071152" y="921058"/>
                    <a:pt x="2823502" y="1186733"/>
                    <a:pt x="2518702" y="1186733"/>
                  </a:cubicBezTo>
                  <a:close/>
                </a:path>
              </a:pathLst>
            </a:custGeom>
            <a:solidFill>
              <a:srgbClr val="F9C041"/>
            </a:solidFill>
          </p:spPr>
          <p:txBody>
            <a:bodyPr/>
            <a:lstStyle/>
            <a:p>
              <a:endParaRPr lang="en-US">
                <a:latin typeface="Gabriola" panose="04040605051002020D02" pitchFamily="82" charset="0"/>
              </a:endParaRPr>
            </a:p>
          </p:txBody>
        </p:sp>
      </p:grpSp>
      <p:grpSp>
        <p:nvGrpSpPr>
          <p:cNvPr id="189" name="Group 188">
            <a:extLst>
              <a:ext uri="{FF2B5EF4-FFF2-40B4-BE49-F238E27FC236}">
                <a16:creationId xmlns="" xmlns:a16="http://schemas.microsoft.com/office/drawing/2014/main" id="{47F76AC8-7861-B417-CE5C-F1835042EAE1}"/>
              </a:ext>
            </a:extLst>
          </p:cNvPr>
          <p:cNvGrpSpPr/>
          <p:nvPr/>
        </p:nvGrpSpPr>
        <p:grpSpPr>
          <a:xfrm>
            <a:off x="1831055" y="2052055"/>
            <a:ext cx="2859610" cy="829971"/>
            <a:chOff x="0" y="-97096"/>
            <a:chExt cx="3812813" cy="1106630"/>
          </a:xfrm>
        </p:grpSpPr>
        <p:sp>
          <p:nvSpPr>
            <p:cNvPr id="190" name="TextBox 74">
              <a:extLst>
                <a:ext uri="{FF2B5EF4-FFF2-40B4-BE49-F238E27FC236}">
                  <a16:creationId xmlns="" xmlns:a16="http://schemas.microsoft.com/office/drawing/2014/main" id="{49EA29F9-F8EC-82C9-B639-13597433D7B9}"/>
                </a:ext>
              </a:extLst>
            </p:cNvPr>
            <p:cNvSpPr txBox="1"/>
            <p:nvPr/>
          </p:nvSpPr>
          <p:spPr>
            <a:xfrm>
              <a:off x="0" y="552072"/>
              <a:ext cx="3449868" cy="37787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2323"/>
                </a:lnSpc>
              </a:pPr>
              <a:endParaRPr>
                <a:latin typeface="Gabriola" panose="04040605051002020D02" pitchFamily="82" charset="0"/>
              </a:endParaRPr>
            </a:p>
          </p:txBody>
        </p:sp>
        <p:sp>
          <p:nvSpPr>
            <p:cNvPr id="191" name="TextBox 75">
              <a:extLst>
                <a:ext uri="{FF2B5EF4-FFF2-40B4-BE49-F238E27FC236}">
                  <a16:creationId xmlns="" xmlns:a16="http://schemas.microsoft.com/office/drawing/2014/main" id="{520160E9-0CCE-DA17-E2DB-44248945720E}"/>
                </a:ext>
              </a:extLst>
            </p:cNvPr>
            <p:cNvSpPr txBox="1"/>
            <p:nvPr/>
          </p:nvSpPr>
          <p:spPr>
            <a:xfrm>
              <a:off x="362945" y="-97096"/>
              <a:ext cx="3449868" cy="110663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261"/>
                </a:lnSpc>
                <a:spcBef>
                  <a:spcPct val="0"/>
                </a:spcBef>
              </a:pPr>
              <a:r>
                <a:rPr lang="en-US" sz="2489" dirty="0">
                  <a:solidFill>
                    <a:srgbClr val="000000"/>
                  </a:solidFill>
                  <a:latin typeface="Gabriola" panose="04040605051002020D02" pitchFamily="82" charset="0"/>
                </a:rPr>
                <a:t>SQLite </a:t>
              </a:r>
            </a:p>
            <a:p>
              <a:pPr marL="0" lvl="0" indent="0" algn="ctr">
                <a:lnSpc>
                  <a:spcPts val="3261"/>
                </a:lnSpc>
                <a:spcBef>
                  <a:spcPct val="0"/>
                </a:spcBef>
              </a:pPr>
              <a:r>
                <a:rPr lang="en-US" sz="2489" dirty="0">
                  <a:solidFill>
                    <a:srgbClr val="000000"/>
                  </a:solidFill>
                  <a:latin typeface="Gabriola" panose="04040605051002020D02" pitchFamily="82" charset="0"/>
                </a:rPr>
                <a:t>(Database)</a:t>
              </a:r>
            </a:p>
          </p:txBody>
        </p:sp>
      </p:grpSp>
      <p:sp>
        <p:nvSpPr>
          <p:cNvPr id="194" name="TextBox 76">
            <a:extLst>
              <a:ext uri="{FF2B5EF4-FFF2-40B4-BE49-F238E27FC236}">
                <a16:creationId xmlns="" xmlns:a16="http://schemas.microsoft.com/office/drawing/2014/main" id="{8F990437-B0F8-6C44-CB6E-3875689F219C}"/>
              </a:ext>
            </a:extLst>
          </p:cNvPr>
          <p:cNvSpPr txBox="1"/>
          <p:nvPr/>
        </p:nvSpPr>
        <p:spPr>
          <a:xfrm rot="16200000">
            <a:off x="892792" y="4096008"/>
            <a:ext cx="1613133" cy="32944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2100" dirty="0">
                <a:solidFill>
                  <a:srgbClr val="000000"/>
                </a:solidFill>
                <a:latin typeface="Gabriola" panose="04040605051002020D02" pitchFamily="82" charset="0"/>
              </a:rPr>
              <a:t>Validate</a:t>
            </a:r>
          </a:p>
        </p:txBody>
      </p:sp>
      <p:grpSp>
        <p:nvGrpSpPr>
          <p:cNvPr id="195" name="Group 194">
            <a:extLst>
              <a:ext uri="{FF2B5EF4-FFF2-40B4-BE49-F238E27FC236}">
                <a16:creationId xmlns="" xmlns:a16="http://schemas.microsoft.com/office/drawing/2014/main" id="{A6D098DC-4CE2-0FC2-7C59-B53F33602211}"/>
              </a:ext>
            </a:extLst>
          </p:cNvPr>
          <p:cNvGrpSpPr/>
          <p:nvPr/>
        </p:nvGrpSpPr>
        <p:grpSpPr>
          <a:xfrm rot="16200000">
            <a:off x="992695" y="4125042"/>
            <a:ext cx="1884643" cy="152273"/>
            <a:chOff x="0" y="49530"/>
            <a:chExt cx="4239663" cy="408940"/>
          </a:xfrm>
        </p:grpSpPr>
        <p:sp>
          <p:nvSpPr>
            <p:cNvPr id="196" name="Freeform 9">
              <a:extLst>
                <a:ext uri="{FF2B5EF4-FFF2-40B4-BE49-F238E27FC236}">
                  <a16:creationId xmlns="" xmlns:a16="http://schemas.microsoft.com/office/drawing/2014/main" id="{67D16CEB-D7B5-4AD3-4619-0C5CFEE7B42B}"/>
                </a:ext>
              </a:extLst>
            </p:cNvPr>
            <p:cNvSpPr/>
            <p:nvPr/>
          </p:nvSpPr>
          <p:spPr>
            <a:xfrm>
              <a:off x="0" y="49530"/>
              <a:ext cx="4239663" cy="408940"/>
            </a:xfrm>
            <a:custGeom>
              <a:avLst/>
              <a:gdLst/>
              <a:ahLst/>
              <a:cxnLst/>
              <a:rect l="l" t="t" r="r" b="b"/>
              <a:pathLst>
                <a:path w="4239663" h="408940">
                  <a:moveTo>
                    <a:pt x="4033924" y="0"/>
                  </a:moveTo>
                  <a:cubicBezTo>
                    <a:pt x="3933593" y="0"/>
                    <a:pt x="3851043" y="72390"/>
                    <a:pt x="3831993" y="166370"/>
                  </a:cubicBezTo>
                  <a:lnTo>
                    <a:pt x="0" y="166370"/>
                  </a:lnTo>
                  <a:lnTo>
                    <a:pt x="0" y="242570"/>
                  </a:lnTo>
                  <a:lnTo>
                    <a:pt x="3833263" y="242570"/>
                  </a:lnTo>
                  <a:cubicBezTo>
                    <a:pt x="3851043" y="337820"/>
                    <a:pt x="3934863" y="408940"/>
                    <a:pt x="4035193" y="408940"/>
                  </a:cubicBezTo>
                  <a:cubicBezTo>
                    <a:pt x="4148223" y="408940"/>
                    <a:pt x="4239663" y="317500"/>
                    <a:pt x="4239663" y="204470"/>
                  </a:cubicBezTo>
                  <a:cubicBezTo>
                    <a:pt x="4239663" y="91440"/>
                    <a:pt x="4148224" y="0"/>
                    <a:pt x="4033923" y="0"/>
                  </a:cubicBezTo>
                  <a:close/>
                </a:path>
              </a:pathLst>
            </a:custGeom>
            <a:solidFill>
              <a:srgbClr val="B91646"/>
            </a:solidFill>
          </p:spPr>
          <p:txBody>
            <a:bodyPr/>
            <a:lstStyle/>
            <a:p>
              <a:endParaRPr lang="en-US">
                <a:latin typeface="Gabriola" panose="04040605051002020D02" pitchFamily="82" charset="0"/>
              </a:endParaRPr>
            </a:p>
          </p:txBody>
        </p:sp>
      </p:grpSp>
      <p:sp>
        <p:nvSpPr>
          <p:cNvPr id="197" name="TextBox 76">
            <a:extLst>
              <a:ext uri="{FF2B5EF4-FFF2-40B4-BE49-F238E27FC236}">
                <a16:creationId xmlns="" xmlns:a16="http://schemas.microsoft.com/office/drawing/2014/main" id="{AF519197-9E49-ABAC-51CF-61B34DE2DD2E}"/>
              </a:ext>
            </a:extLst>
          </p:cNvPr>
          <p:cNvSpPr txBox="1"/>
          <p:nvPr/>
        </p:nvSpPr>
        <p:spPr>
          <a:xfrm rot="16200000">
            <a:off x="3426021" y="4065172"/>
            <a:ext cx="1677992" cy="32944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2100" dirty="0">
                <a:solidFill>
                  <a:srgbClr val="000000"/>
                </a:solidFill>
                <a:latin typeface="Gabriola" panose="04040605051002020D02" pitchFamily="82" charset="0"/>
              </a:rPr>
              <a:t>Check</a:t>
            </a:r>
          </a:p>
        </p:txBody>
      </p:sp>
      <p:grpSp>
        <p:nvGrpSpPr>
          <p:cNvPr id="198" name="Group 197">
            <a:extLst>
              <a:ext uri="{FF2B5EF4-FFF2-40B4-BE49-F238E27FC236}">
                <a16:creationId xmlns="" xmlns:a16="http://schemas.microsoft.com/office/drawing/2014/main" id="{5DF135F2-F446-BCC0-6211-E57E0DF61FC3}"/>
              </a:ext>
            </a:extLst>
          </p:cNvPr>
          <p:cNvGrpSpPr/>
          <p:nvPr/>
        </p:nvGrpSpPr>
        <p:grpSpPr>
          <a:xfrm rot="16200000">
            <a:off x="3552271" y="4124631"/>
            <a:ext cx="1884643" cy="152273"/>
            <a:chOff x="0" y="49530"/>
            <a:chExt cx="4239663" cy="408940"/>
          </a:xfrm>
        </p:grpSpPr>
        <p:sp>
          <p:nvSpPr>
            <p:cNvPr id="199" name="Freeform 9">
              <a:extLst>
                <a:ext uri="{FF2B5EF4-FFF2-40B4-BE49-F238E27FC236}">
                  <a16:creationId xmlns="" xmlns:a16="http://schemas.microsoft.com/office/drawing/2014/main" id="{732D15A9-F1A4-0CE3-7CDC-F0495B3D0472}"/>
                </a:ext>
              </a:extLst>
            </p:cNvPr>
            <p:cNvSpPr/>
            <p:nvPr/>
          </p:nvSpPr>
          <p:spPr>
            <a:xfrm>
              <a:off x="0" y="49530"/>
              <a:ext cx="4239663" cy="408940"/>
            </a:xfrm>
            <a:custGeom>
              <a:avLst/>
              <a:gdLst/>
              <a:ahLst/>
              <a:cxnLst/>
              <a:rect l="l" t="t" r="r" b="b"/>
              <a:pathLst>
                <a:path w="4239663" h="408940">
                  <a:moveTo>
                    <a:pt x="4033924" y="0"/>
                  </a:moveTo>
                  <a:cubicBezTo>
                    <a:pt x="3933593" y="0"/>
                    <a:pt x="3851043" y="72390"/>
                    <a:pt x="3831993" y="166370"/>
                  </a:cubicBezTo>
                  <a:lnTo>
                    <a:pt x="0" y="166370"/>
                  </a:lnTo>
                  <a:lnTo>
                    <a:pt x="0" y="242570"/>
                  </a:lnTo>
                  <a:lnTo>
                    <a:pt x="3833263" y="242570"/>
                  </a:lnTo>
                  <a:cubicBezTo>
                    <a:pt x="3851043" y="337820"/>
                    <a:pt x="3934863" y="408940"/>
                    <a:pt x="4035193" y="408940"/>
                  </a:cubicBezTo>
                  <a:cubicBezTo>
                    <a:pt x="4148223" y="408940"/>
                    <a:pt x="4239663" y="317500"/>
                    <a:pt x="4239663" y="204470"/>
                  </a:cubicBezTo>
                  <a:cubicBezTo>
                    <a:pt x="4239663" y="91440"/>
                    <a:pt x="4148224" y="0"/>
                    <a:pt x="4033923" y="0"/>
                  </a:cubicBezTo>
                  <a:close/>
                </a:path>
              </a:pathLst>
            </a:custGeom>
            <a:solidFill>
              <a:srgbClr val="B91646"/>
            </a:solidFill>
          </p:spPr>
          <p:txBody>
            <a:bodyPr/>
            <a:lstStyle/>
            <a:p>
              <a:endParaRPr lang="en-US">
                <a:latin typeface="Gabriola" panose="04040605051002020D02" pitchFamily="82" charset="0"/>
              </a:endParaRPr>
            </a:p>
          </p:txBody>
        </p:sp>
      </p:grpSp>
      <p:grpSp>
        <p:nvGrpSpPr>
          <p:cNvPr id="200" name="Group 199">
            <a:extLst>
              <a:ext uri="{FF2B5EF4-FFF2-40B4-BE49-F238E27FC236}">
                <a16:creationId xmlns="" xmlns:a16="http://schemas.microsoft.com/office/drawing/2014/main" id="{FD78D2A8-7B24-1FA4-128A-BAA780A579BA}"/>
              </a:ext>
            </a:extLst>
          </p:cNvPr>
          <p:cNvGrpSpPr/>
          <p:nvPr/>
        </p:nvGrpSpPr>
        <p:grpSpPr>
          <a:xfrm rot="5400000">
            <a:off x="3801730" y="4124630"/>
            <a:ext cx="1884643" cy="152273"/>
            <a:chOff x="0" y="49530"/>
            <a:chExt cx="4239663" cy="408940"/>
          </a:xfrm>
        </p:grpSpPr>
        <p:sp>
          <p:nvSpPr>
            <p:cNvPr id="201" name="Freeform 9">
              <a:extLst>
                <a:ext uri="{FF2B5EF4-FFF2-40B4-BE49-F238E27FC236}">
                  <a16:creationId xmlns="" xmlns:a16="http://schemas.microsoft.com/office/drawing/2014/main" id="{352F6CA7-3687-9974-5616-69602962D1B1}"/>
                </a:ext>
              </a:extLst>
            </p:cNvPr>
            <p:cNvSpPr/>
            <p:nvPr/>
          </p:nvSpPr>
          <p:spPr>
            <a:xfrm>
              <a:off x="0" y="49530"/>
              <a:ext cx="4239663" cy="408940"/>
            </a:xfrm>
            <a:custGeom>
              <a:avLst/>
              <a:gdLst/>
              <a:ahLst/>
              <a:cxnLst/>
              <a:rect l="l" t="t" r="r" b="b"/>
              <a:pathLst>
                <a:path w="4239663" h="408940">
                  <a:moveTo>
                    <a:pt x="4033924" y="0"/>
                  </a:moveTo>
                  <a:cubicBezTo>
                    <a:pt x="3933593" y="0"/>
                    <a:pt x="3851043" y="72390"/>
                    <a:pt x="3831993" y="166370"/>
                  </a:cubicBezTo>
                  <a:lnTo>
                    <a:pt x="0" y="166370"/>
                  </a:lnTo>
                  <a:lnTo>
                    <a:pt x="0" y="242570"/>
                  </a:lnTo>
                  <a:lnTo>
                    <a:pt x="3833263" y="242570"/>
                  </a:lnTo>
                  <a:cubicBezTo>
                    <a:pt x="3851043" y="337820"/>
                    <a:pt x="3934863" y="408940"/>
                    <a:pt x="4035193" y="408940"/>
                  </a:cubicBezTo>
                  <a:cubicBezTo>
                    <a:pt x="4148223" y="408940"/>
                    <a:pt x="4239663" y="317500"/>
                    <a:pt x="4239663" y="204470"/>
                  </a:cubicBezTo>
                  <a:cubicBezTo>
                    <a:pt x="4239663" y="91440"/>
                    <a:pt x="4148224" y="0"/>
                    <a:pt x="4033923" y="0"/>
                  </a:cubicBezTo>
                  <a:close/>
                </a:path>
              </a:pathLst>
            </a:custGeom>
            <a:solidFill>
              <a:srgbClr val="B91646"/>
            </a:solidFill>
          </p:spPr>
          <p:txBody>
            <a:bodyPr/>
            <a:lstStyle/>
            <a:p>
              <a:endParaRPr lang="en-US">
                <a:latin typeface="Gabriola" panose="04040605051002020D02" pitchFamily="82" charset="0"/>
              </a:endParaRPr>
            </a:p>
          </p:txBody>
        </p:sp>
      </p:grpSp>
      <p:sp>
        <p:nvSpPr>
          <p:cNvPr id="202" name="TextBox 76">
            <a:extLst>
              <a:ext uri="{FF2B5EF4-FFF2-40B4-BE49-F238E27FC236}">
                <a16:creationId xmlns="" xmlns:a16="http://schemas.microsoft.com/office/drawing/2014/main" id="{DF66E976-835D-2307-48F3-A9C9D376AF56}"/>
              </a:ext>
            </a:extLst>
          </p:cNvPr>
          <p:cNvSpPr txBox="1"/>
          <p:nvPr/>
        </p:nvSpPr>
        <p:spPr>
          <a:xfrm rot="5400000">
            <a:off x="4136963" y="4065171"/>
            <a:ext cx="1677992" cy="32944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2100" dirty="0">
                <a:solidFill>
                  <a:srgbClr val="000000"/>
                </a:solidFill>
                <a:latin typeface="Gabriola" panose="04040605051002020D02" pitchFamily="82" charset="0"/>
              </a:rPr>
              <a:t>Success</a:t>
            </a:r>
          </a:p>
        </p:txBody>
      </p:sp>
      <p:sp>
        <p:nvSpPr>
          <p:cNvPr id="31" name="Freeform 32">
            <a:extLst>
              <a:ext uri="{FF2B5EF4-FFF2-40B4-BE49-F238E27FC236}">
                <a16:creationId xmlns="" xmlns:a16="http://schemas.microsoft.com/office/drawing/2014/main" id="{401B33F6-6F57-5021-E71C-6A4B3ADE886D}"/>
              </a:ext>
            </a:extLst>
          </p:cNvPr>
          <p:cNvSpPr/>
          <p:nvPr/>
        </p:nvSpPr>
        <p:spPr>
          <a:xfrm rot="5400000" flipH="1">
            <a:off x="11408453" y="2687337"/>
            <a:ext cx="1236138" cy="1191462"/>
          </a:xfrm>
          <a:custGeom>
            <a:avLst/>
            <a:gdLst/>
            <a:ahLst/>
            <a:cxnLst/>
            <a:rect l="l" t="t" r="r" b="b"/>
            <a:pathLst>
              <a:path w="1236138" h="1191462">
                <a:moveTo>
                  <a:pt x="1236138" y="0"/>
                </a:moveTo>
                <a:lnTo>
                  <a:pt x="0" y="0"/>
                </a:lnTo>
                <a:lnTo>
                  <a:pt x="0" y="1191462"/>
                </a:lnTo>
                <a:lnTo>
                  <a:pt x="1236138" y="1191462"/>
                </a:lnTo>
                <a:lnTo>
                  <a:pt x="1236138" y="0"/>
                </a:lnTo>
                <a:close/>
              </a:path>
            </a:pathLst>
          </a:custGeom>
          <a:blipFill>
            <a:blip r:embed="rId12">
              <a:extLst>
                <a:ext uri="{96DAC541-7B7A-43D3-8B79-37D633B846F1}">
                  <asvg:svgBlip xmlns="" xmlns:asvg="http://schemas.microsoft.com/office/drawing/2016/SVG/main" r:embed="rId13"/>
                </a:ext>
              </a:extLst>
            </a:blip>
            <a:stretch>
              <a:fillRect r="-73494"/>
            </a:stretch>
          </a:blipFill>
        </p:spPr>
        <p:txBody>
          <a:bodyPr/>
          <a:lstStyle/>
          <a:p>
            <a:endParaRPr lang="en-US">
              <a:latin typeface="Gabriola" panose="04040605051002020D02" pitchFamily="82" charset="0"/>
            </a:endParaRPr>
          </a:p>
        </p:txBody>
      </p:sp>
      <p:sp>
        <p:nvSpPr>
          <p:cNvPr id="32" name="Freeform 33">
            <a:extLst>
              <a:ext uri="{FF2B5EF4-FFF2-40B4-BE49-F238E27FC236}">
                <a16:creationId xmlns="" xmlns:a16="http://schemas.microsoft.com/office/drawing/2014/main" id="{A5807A17-3DC5-6668-B947-A7BBC0ED12A0}"/>
              </a:ext>
            </a:extLst>
          </p:cNvPr>
          <p:cNvSpPr/>
          <p:nvPr/>
        </p:nvSpPr>
        <p:spPr>
          <a:xfrm rot="16041000" flipH="1">
            <a:off x="10505028" y="3846145"/>
            <a:ext cx="1063569" cy="1025130"/>
          </a:xfrm>
          <a:custGeom>
            <a:avLst/>
            <a:gdLst/>
            <a:ahLst/>
            <a:cxnLst/>
            <a:rect l="l" t="t" r="r" b="b"/>
            <a:pathLst>
              <a:path w="1063569" h="1025130">
                <a:moveTo>
                  <a:pt x="1063569" y="0"/>
                </a:moveTo>
                <a:lnTo>
                  <a:pt x="0" y="0"/>
                </a:lnTo>
                <a:lnTo>
                  <a:pt x="0" y="1025131"/>
                </a:lnTo>
                <a:lnTo>
                  <a:pt x="1063569" y="1025131"/>
                </a:lnTo>
                <a:lnTo>
                  <a:pt x="1063569" y="0"/>
                </a:lnTo>
                <a:close/>
              </a:path>
            </a:pathLst>
          </a:custGeom>
          <a:blipFill>
            <a:blip r:embed="rId12">
              <a:extLst>
                <a:ext uri="{96DAC541-7B7A-43D3-8B79-37D633B846F1}">
                  <asvg:svgBlip xmlns="" xmlns:asvg="http://schemas.microsoft.com/office/drawing/2016/SVG/main" r:embed="rId13"/>
                </a:ext>
              </a:extLst>
            </a:blip>
            <a:stretch>
              <a:fillRect r="-73494"/>
            </a:stretch>
          </a:blipFill>
        </p:spPr>
        <p:txBody>
          <a:bodyPr/>
          <a:lstStyle/>
          <a:p>
            <a:endParaRPr lang="en-US">
              <a:latin typeface="Gabriola" panose="04040605051002020D02" pitchFamily="82" charset="0"/>
            </a:endParaRPr>
          </a:p>
        </p:txBody>
      </p:sp>
      <p:sp>
        <p:nvSpPr>
          <p:cNvPr id="33" name="Freeform 38">
            <a:extLst>
              <a:ext uri="{FF2B5EF4-FFF2-40B4-BE49-F238E27FC236}">
                <a16:creationId xmlns="" xmlns:a16="http://schemas.microsoft.com/office/drawing/2014/main" id="{CEC46A2D-B37A-6025-49EB-4A0122681A94}"/>
              </a:ext>
            </a:extLst>
          </p:cNvPr>
          <p:cNvSpPr/>
          <p:nvPr/>
        </p:nvSpPr>
        <p:spPr>
          <a:xfrm rot="10800000">
            <a:off x="8043465" y="3095612"/>
            <a:ext cx="1013615" cy="295288"/>
          </a:xfrm>
          <a:custGeom>
            <a:avLst/>
            <a:gdLst/>
            <a:ahLst/>
            <a:cxnLst/>
            <a:rect l="l" t="t" r="r" b="b"/>
            <a:pathLst>
              <a:path w="1013615" h="202723">
                <a:moveTo>
                  <a:pt x="0" y="0"/>
                </a:moveTo>
                <a:lnTo>
                  <a:pt x="1013615" y="0"/>
                </a:lnTo>
                <a:lnTo>
                  <a:pt x="1013615" y="202723"/>
                </a:lnTo>
                <a:lnTo>
                  <a:pt x="0" y="202723"/>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txBody>
          <a:bodyPr/>
          <a:lstStyle/>
          <a:p>
            <a:endParaRPr lang="en-US" dirty="0">
              <a:latin typeface="Gabriola" panose="04040605051002020D02" pitchFamily="82" charset="0"/>
            </a:endParaRPr>
          </a:p>
        </p:txBody>
      </p:sp>
      <p:sp>
        <p:nvSpPr>
          <p:cNvPr id="38" name="Freeform 34">
            <a:extLst>
              <a:ext uri="{FF2B5EF4-FFF2-40B4-BE49-F238E27FC236}">
                <a16:creationId xmlns="" xmlns:a16="http://schemas.microsoft.com/office/drawing/2014/main" id="{9ABA80C4-FBD0-BC08-9A48-AECA65D9372B}"/>
              </a:ext>
            </a:extLst>
          </p:cNvPr>
          <p:cNvSpPr/>
          <p:nvPr/>
        </p:nvSpPr>
        <p:spPr>
          <a:xfrm flipH="1">
            <a:off x="11257938" y="1588515"/>
            <a:ext cx="1236138" cy="1191462"/>
          </a:xfrm>
          <a:custGeom>
            <a:avLst/>
            <a:gdLst/>
            <a:ahLst/>
            <a:cxnLst/>
            <a:rect l="l" t="t" r="r" b="b"/>
            <a:pathLst>
              <a:path w="1236138" h="1191462">
                <a:moveTo>
                  <a:pt x="1236139" y="0"/>
                </a:moveTo>
                <a:lnTo>
                  <a:pt x="0" y="0"/>
                </a:lnTo>
                <a:lnTo>
                  <a:pt x="0" y="1191463"/>
                </a:lnTo>
                <a:lnTo>
                  <a:pt x="1236139" y="1191463"/>
                </a:lnTo>
                <a:lnTo>
                  <a:pt x="1236139" y="0"/>
                </a:lnTo>
                <a:close/>
              </a:path>
            </a:pathLst>
          </a:custGeom>
          <a:blipFill>
            <a:blip r:embed="rId12">
              <a:extLst>
                <a:ext uri="{96DAC541-7B7A-43D3-8B79-37D633B846F1}">
                  <asvg:svgBlip xmlns="" xmlns:asvg="http://schemas.microsoft.com/office/drawing/2016/SVG/main" r:embed="rId13"/>
                </a:ext>
              </a:extLst>
            </a:blip>
            <a:stretch>
              <a:fillRect r="-73494"/>
            </a:stretch>
          </a:blipFill>
        </p:spPr>
        <p:txBody>
          <a:bodyPr/>
          <a:lstStyle/>
          <a:p>
            <a:endParaRPr lang="en-US">
              <a:latin typeface="Gabriola" panose="04040605051002020D02" pitchFamily="82" charset="0"/>
            </a:endParaRPr>
          </a:p>
        </p:txBody>
      </p:sp>
      <p:sp>
        <p:nvSpPr>
          <p:cNvPr id="40" name="Freeform 33">
            <a:extLst>
              <a:ext uri="{FF2B5EF4-FFF2-40B4-BE49-F238E27FC236}">
                <a16:creationId xmlns="" xmlns:a16="http://schemas.microsoft.com/office/drawing/2014/main" id="{D56C90AF-702D-BC35-C7E5-C83E314251DD}"/>
              </a:ext>
            </a:extLst>
          </p:cNvPr>
          <p:cNvSpPr/>
          <p:nvPr/>
        </p:nvSpPr>
        <p:spPr>
          <a:xfrm rot="5400000" flipH="1">
            <a:off x="10358703" y="1750010"/>
            <a:ext cx="1063569" cy="1025130"/>
          </a:xfrm>
          <a:custGeom>
            <a:avLst/>
            <a:gdLst/>
            <a:ahLst/>
            <a:cxnLst/>
            <a:rect l="l" t="t" r="r" b="b"/>
            <a:pathLst>
              <a:path w="1063569" h="1025130">
                <a:moveTo>
                  <a:pt x="1063569" y="0"/>
                </a:moveTo>
                <a:lnTo>
                  <a:pt x="0" y="0"/>
                </a:lnTo>
                <a:lnTo>
                  <a:pt x="0" y="1025131"/>
                </a:lnTo>
                <a:lnTo>
                  <a:pt x="1063569" y="1025131"/>
                </a:lnTo>
                <a:lnTo>
                  <a:pt x="1063569" y="0"/>
                </a:lnTo>
                <a:close/>
              </a:path>
            </a:pathLst>
          </a:custGeom>
          <a:blipFill>
            <a:blip r:embed="rId12">
              <a:extLst>
                <a:ext uri="{96DAC541-7B7A-43D3-8B79-37D633B846F1}">
                  <asvg:svgBlip xmlns="" xmlns:asvg="http://schemas.microsoft.com/office/drawing/2016/SVG/main" r:embed="rId13"/>
                </a:ext>
              </a:extLst>
            </a:blip>
            <a:stretch>
              <a:fillRect r="-73494"/>
            </a:stretch>
          </a:blipFill>
        </p:spPr>
        <p:txBody>
          <a:bodyPr/>
          <a:lstStyle/>
          <a:p>
            <a:endParaRPr lang="en-US">
              <a:latin typeface="Gabriola" panose="04040605051002020D02" pitchFamily="82" charset="0"/>
            </a:endParaRPr>
          </a:p>
        </p:txBody>
      </p:sp>
      <p:sp>
        <p:nvSpPr>
          <p:cNvPr id="76" name="Freeform 55">
            <a:extLst>
              <a:ext uri="{FF2B5EF4-FFF2-40B4-BE49-F238E27FC236}">
                <a16:creationId xmlns="" xmlns:a16="http://schemas.microsoft.com/office/drawing/2014/main" id="{B962E616-F3D6-60C4-C7D2-5E59A9147401}"/>
              </a:ext>
            </a:extLst>
          </p:cNvPr>
          <p:cNvSpPr/>
          <p:nvPr/>
        </p:nvSpPr>
        <p:spPr>
          <a:xfrm rot="16200000" flipH="1">
            <a:off x="8846871" y="2218583"/>
            <a:ext cx="1109135" cy="1039547"/>
          </a:xfrm>
          <a:custGeom>
            <a:avLst/>
            <a:gdLst/>
            <a:ahLst/>
            <a:cxnLst/>
            <a:rect l="l" t="t" r="r" b="b"/>
            <a:pathLst>
              <a:path w="1063569" h="1025130">
                <a:moveTo>
                  <a:pt x="1063569" y="0"/>
                </a:moveTo>
                <a:lnTo>
                  <a:pt x="0" y="0"/>
                </a:lnTo>
                <a:lnTo>
                  <a:pt x="0" y="1025130"/>
                </a:lnTo>
                <a:lnTo>
                  <a:pt x="1063569" y="1025130"/>
                </a:lnTo>
                <a:lnTo>
                  <a:pt x="1063569" y="0"/>
                </a:lnTo>
                <a:close/>
              </a:path>
            </a:pathLst>
          </a:custGeom>
          <a:blipFill>
            <a:blip r:embed="rId12">
              <a:extLst>
                <a:ext uri="{96DAC541-7B7A-43D3-8B79-37D633B846F1}">
                  <asvg:svgBlip xmlns="" xmlns:asvg="http://schemas.microsoft.com/office/drawing/2016/SVG/main" r:embed="rId13"/>
                </a:ext>
              </a:extLst>
            </a:blip>
            <a:stretch>
              <a:fillRect r="-73494"/>
            </a:stretch>
          </a:blipFill>
        </p:spPr>
        <p:txBody>
          <a:bodyPr/>
          <a:lstStyle/>
          <a:p>
            <a:endParaRPr lang="en-US">
              <a:latin typeface="Gabriola" panose="04040605051002020D02" pitchFamily="82" charset="0"/>
            </a:endParaRPr>
          </a:p>
        </p:txBody>
      </p:sp>
      <p:pic>
        <p:nvPicPr>
          <p:cNvPr id="83" name="Picture 82" descr="A group of brown ovals&#10;&#10;Description automatically generated">
            <a:extLst>
              <a:ext uri="{FF2B5EF4-FFF2-40B4-BE49-F238E27FC236}">
                <a16:creationId xmlns="" xmlns:a16="http://schemas.microsoft.com/office/drawing/2014/main" id="{6051DE6A-30AC-5260-829D-A099F9D5774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4367877">
            <a:off x="9734711" y="2383261"/>
            <a:ext cx="723214" cy="213362"/>
          </a:xfrm>
          <a:prstGeom prst="rect">
            <a:avLst/>
          </a:prstGeom>
        </p:spPr>
      </p:pic>
      <p:grpSp>
        <p:nvGrpSpPr>
          <p:cNvPr id="86" name="Group 85">
            <a:extLst>
              <a:ext uri="{FF2B5EF4-FFF2-40B4-BE49-F238E27FC236}">
                <a16:creationId xmlns="" xmlns:a16="http://schemas.microsoft.com/office/drawing/2014/main" id="{197EDD84-1DCE-180A-8A4A-4AF5775F71FD}"/>
              </a:ext>
            </a:extLst>
          </p:cNvPr>
          <p:cNvGrpSpPr/>
          <p:nvPr/>
        </p:nvGrpSpPr>
        <p:grpSpPr>
          <a:xfrm rot="10800000">
            <a:off x="12082065" y="5524500"/>
            <a:ext cx="1596945" cy="190361"/>
            <a:chOff x="0" y="49530"/>
            <a:chExt cx="3430623" cy="408940"/>
          </a:xfrm>
        </p:grpSpPr>
        <p:sp>
          <p:nvSpPr>
            <p:cNvPr id="87" name="Freeform 22">
              <a:extLst>
                <a:ext uri="{FF2B5EF4-FFF2-40B4-BE49-F238E27FC236}">
                  <a16:creationId xmlns="" xmlns:a16="http://schemas.microsoft.com/office/drawing/2014/main" id="{43E5DB5E-835B-2200-2C63-C441B0088D52}"/>
                </a:ext>
              </a:extLst>
            </p:cNvPr>
            <p:cNvSpPr/>
            <p:nvPr/>
          </p:nvSpPr>
          <p:spPr>
            <a:xfrm>
              <a:off x="0" y="49530"/>
              <a:ext cx="3430623" cy="408940"/>
            </a:xfrm>
            <a:custGeom>
              <a:avLst/>
              <a:gdLst/>
              <a:ahLst/>
              <a:cxnLst/>
              <a:rect l="l" t="t" r="r" b="b"/>
              <a:pathLst>
                <a:path w="3430623" h="408940">
                  <a:moveTo>
                    <a:pt x="3224883" y="0"/>
                  </a:moveTo>
                  <a:cubicBezTo>
                    <a:pt x="3124553" y="0"/>
                    <a:pt x="3042003" y="72390"/>
                    <a:pt x="3022953" y="166370"/>
                  </a:cubicBezTo>
                  <a:lnTo>
                    <a:pt x="0" y="166370"/>
                  </a:lnTo>
                  <a:lnTo>
                    <a:pt x="0" y="242570"/>
                  </a:lnTo>
                  <a:lnTo>
                    <a:pt x="3024223" y="242570"/>
                  </a:lnTo>
                  <a:cubicBezTo>
                    <a:pt x="3042003" y="337820"/>
                    <a:pt x="3125823" y="408940"/>
                    <a:pt x="3226153" y="408940"/>
                  </a:cubicBezTo>
                  <a:cubicBezTo>
                    <a:pt x="3339183" y="408940"/>
                    <a:pt x="3430623" y="317500"/>
                    <a:pt x="3430623" y="204470"/>
                  </a:cubicBezTo>
                  <a:cubicBezTo>
                    <a:pt x="3430623" y="91440"/>
                    <a:pt x="3339183" y="0"/>
                    <a:pt x="3224883" y="0"/>
                  </a:cubicBezTo>
                  <a:close/>
                </a:path>
              </a:pathLst>
            </a:custGeom>
            <a:solidFill>
              <a:srgbClr val="B91646"/>
            </a:solidFill>
          </p:spPr>
          <p:txBody>
            <a:bodyPr/>
            <a:lstStyle/>
            <a:p>
              <a:endParaRPr lang="en-US">
                <a:latin typeface="Gabriola" panose="04040605051002020D02" pitchFamily="82" charset="0"/>
              </a:endParaRPr>
            </a:p>
          </p:txBody>
        </p:sp>
      </p:grpSp>
      <p:sp>
        <p:nvSpPr>
          <p:cNvPr id="89" name="TextBox 76">
            <a:extLst>
              <a:ext uri="{FF2B5EF4-FFF2-40B4-BE49-F238E27FC236}">
                <a16:creationId xmlns="" xmlns:a16="http://schemas.microsoft.com/office/drawing/2014/main" id="{A8C6245A-E375-10DF-6EA7-52EDDCCBD551}"/>
              </a:ext>
            </a:extLst>
          </p:cNvPr>
          <p:cNvSpPr txBox="1"/>
          <p:nvPr/>
        </p:nvSpPr>
        <p:spPr>
          <a:xfrm>
            <a:off x="9546536" y="3126686"/>
            <a:ext cx="2154529" cy="34041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2100" b="1" dirty="0">
                <a:solidFill>
                  <a:srgbClr val="000000"/>
                </a:solidFill>
                <a:latin typeface="Gabriola" panose="04040605051002020D02" pitchFamily="82" charset="0"/>
              </a:rPr>
              <a:t>Send Conclusions</a:t>
            </a:r>
          </a:p>
        </p:txBody>
      </p:sp>
      <p:pic>
        <p:nvPicPr>
          <p:cNvPr id="16" name="Picture 15" descr="A black background with a black square&#10;&#10;Description automatically generated with medium confidence">
            <a:extLst>
              <a:ext uri="{FF2B5EF4-FFF2-40B4-BE49-F238E27FC236}">
                <a16:creationId xmlns="" xmlns:a16="http://schemas.microsoft.com/office/drawing/2014/main" id="{D04A8321-D72F-48C4-B576-7AF46CF31A4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5400000">
            <a:off x="16895402" y="5143088"/>
            <a:ext cx="952381" cy="952381"/>
          </a:xfrm>
          <a:prstGeom prst="rect">
            <a:avLst/>
          </a:prstGeom>
        </p:spPr>
      </p:pic>
      <p:pic>
        <p:nvPicPr>
          <p:cNvPr id="5" name="Picture 4" descr="A blue and yellow snake logo&#10;&#10;Description automatically generated">
            <a:extLst>
              <a:ext uri="{FF2B5EF4-FFF2-40B4-BE49-F238E27FC236}">
                <a16:creationId xmlns="" xmlns:a16="http://schemas.microsoft.com/office/drawing/2014/main" id="{ABD4C63F-2BDE-0414-EBB9-53623247312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6184736" y="1943100"/>
            <a:ext cx="609524" cy="609524"/>
          </a:xfrm>
          <a:prstGeom prst="rect">
            <a:avLst/>
          </a:prstGeom>
        </p:spPr>
      </p:pic>
      <p:sp>
        <p:nvSpPr>
          <p:cNvPr id="11" name="TextBox 81">
            <a:extLst>
              <a:ext uri="{FF2B5EF4-FFF2-40B4-BE49-F238E27FC236}">
                <a16:creationId xmlns="" xmlns:a16="http://schemas.microsoft.com/office/drawing/2014/main" id="{62E53535-93C1-800A-183C-8A5BF5B4CC2E}"/>
              </a:ext>
            </a:extLst>
          </p:cNvPr>
          <p:cNvSpPr txBox="1"/>
          <p:nvPr/>
        </p:nvSpPr>
        <p:spPr>
          <a:xfrm>
            <a:off x="7772513" y="5654126"/>
            <a:ext cx="673345" cy="104131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1500" dirty="0">
                <a:solidFill>
                  <a:srgbClr val="000000"/>
                </a:solidFill>
                <a:latin typeface="Gabriola" panose="04040605051002020D02" pitchFamily="82" charset="0"/>
              </a:rPr>
              <a:t>(MRI)</a:t>
            </a:r>
            <a:br>
              <a:rPr lang="en-US" sz="1500" dirty="0">
                <a:solidFill>
                  <a:srgbClr val="000000"/>
                </a:solidFill>
                <a:latin typeface="Gabriola" panose="04040605051002020D02" pitchFamily="82" charset="0"/>
              </a:rPr>
            </a:br>
            <a:r>
              <a:rPr lang="en-US" sz="1500" dirty="0">
                <a:solidFill>
                  <a:srgbClr val="000000"/>
                </a:solidFill>
                <a:latin typeface="Gabriola" panose="04040605051002020D02" pitchFamily="82" charset="0"/>
              </a:rPr>
              <a:t>&amp;</a:t>
            </a:r>
            <a:br>
              <a:rPr lang="en-US" sz="1500" dirty="0">
                <a:solidFill>
                  <a:srgbClr val="000000"/>
                </a:solidFill>
                <a:latin typeface="Gabriola" panose="04040605051002020D02" pitchFamily="82" charset="0"/>
              </a:rPr>
            </a:br>
            <a:r>
              <a:rPr lang="en-US" sz="1500" dirty="0">
                <a:solidFill>
                  <a:srgbClr val="000000"/>
                </a:solidFill>
                <a:latin typeface="Gabriola" panose="04040605051002020D02" pitchFamily="82" charset="0"/>
              </a:rPr>
              <a:t>(OCT)</a:t>
            </a:r>
          </a:p>
        </p:txBody>
      </p:sp>
      <p:sp>
        <p:nvSpPr>
          <p:cNvPr id="17" name="TextBox 81">
            <a:extLst>
              <a:ext uri="{FF2B5EF4-FFF2-40B4-BE49-F238E27FC236}">
                <a16:creationId xmlns="" xmlns:a16="http://schemas.microsoft.com/office/drawing/2014/main" id="{8E1DC10D-1AF0-5182-4FF5-DF8106C291D9}"/>
              </a:ext>
            </a:extLst>
          </p:cNvPr>
          <p:cNvSpPr txBox="1"/>
          <p:nvPr/>
        </p:nvSpPr>
        <p:spPr>
          <a:xfrm>
            <a:off x="5551442" y="5207914"/>
            <a:ext cx="746331" cy="32316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1500" dirty="0">
                <a:solidFill>
                  <a:srgbClr val="000000"/>
                </a:solidFill>
                <a:latin typeface="Gabriola" panose="04040605051002020D02" pitchFamily="82" charset="0"/>
              </a:rPr>
              <a:t>Ai Page</a:t>
            </a:r>
          </a:p>
        </p:txBody>
      </p:sp>
      <p:pic>
        <p:nvPicPr>
          <p:cNvPr id="3" name="Picture 2" descr="A blue and yellow snake logo&#10;&#10;Description automatically generated">
            <a:extLst>
              <a:ext uri="{FF2B5EF4-FFF2-40B4-BE49-F238E27FC236}">
                <a16:creationId xmlns="" xmlns:a16="http://schemas.microsoft.com/office/drawing/2014/main" id="{AD7A959D-85C6-B694-4712-1C2848BA843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6199573" y="8877376"/>
            <a:ext cx="609524" cy="609524"/>
          </a:xfrm>
          <a:prstGeom prst="rect">
            <a:avLst/>
          </a:prstGeom>
        </p:spPr>
      </p:pic>
      <p:sp>
        <p:nvSpPr>
          <p:cNvPr id="9" name="TextBox 76">
            <a:extLst>
              <a:ext uri="{FF2B5EF4-FFF2-40B4-BE49-F238E27FC236}">
                <a16:creationId xmlns="" xmlns:a16="http://schemas.microsoft.com/office/drawing/2014/main" id="{11F06AD3-4712-0515-C1AD-9F1659455DBC}"/>
              </a:ext>
            </a:extLst>
          </p:cNvPr>
          <p:cNvSpPr txBox="1"/>
          <p:nvPr/>
        </p:nvSpPr>
        <p:spPr>
          <a:xfrm rot="16200000">
            <a:off x="1307527" y="4096008"/>
            <a:ext cx="1613133" cy="32944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2100" dirty="0">
                <a:solidFill>
                  <a:srgbClr val="000000"/>
                </a:solidFill>
                <a:latin typeface="Gabriola" panose="04040605051002020D02" pitchFamily="82" charset="0"/>
              </a:rPr>
              <a:t>Send Data</a:t>
            </a:r>
          </a:p>
        </p:txBody>
      </p:sp>
      <p:sp>
        <p:nvSpPr>
          <p:cNvPr id="15" name="TextBox 81">
            <a:extLst>
              <a:ext uri="{FF2B5EF4-FFF2-40B4-BE49-F238E27FC236}">
                <a16:creationId xmlns="" xmlns:a16="http://schemas.microsoft.com/office/drawing/2014/main" id="{125D935B-83FB-0415-2529-E683A391DE4D}"/>
              </a:ext>
            </a:extLst>
          </p:cNvPr>
          <p:cNvSpPr txBox="1"/>
          <p:nvPr/>
        </p:nvSpPr>
        <p:spPr>
          <a:xfrm>
            <a:off x="2895600" y="5219700"/>
            <a:ext cx="746331" cy="31803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15"/>
              </a:lnSpc>
              <a:spcBef>
                <a:spcPct val="0"/>
              </a:spcBef>
            </a:pPr>
            <a:r>
              <a:rPr lang="en-US" sz="1700" dirty="0">
                <a:solidFill>
                  <a:srgbClr val="000000"/>
                </a:solidFill>
                <a:latin typeface="Gabriola" panose="04040605051002020D02" pitchFamily="82" charset="0"/>
              </a:rPr>
              <a:t>Verify</a:t>
            </a:r>
          </a:p>
        </p:txBody>
      </p:sp>
      <p:pic>
        <p:nvPicPr>
          <p:cNvPr id="1026" name="Picture 2" descr="SQLite">
            <a:extLst>
              <a:ext uri="{FF2B5EF4-FFF2-40B4-BE49-F238E27FC236}">
                <a16:creationId xmlns="" xmlns:a16="http://schemas.microsoft.com/office/drawing/2014/main" id="{B02B5ACC-3C97-6C0C-F807-7AF9E98EEB0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68126" y="1293810"/>
            <a:ext cx="948067" cy="4869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mpioter">
            <a:extLst>
              <a:ext uri="{FF2B5EF4-FFF2-40B4-BE49-F238E27FC236}">
                <a16:creationId xmlns="" xmlns:a16="http://schemas.microsoft.com/office/drawing/2014/main" id="{AAAE39A3-E7FE-AB6D-D0C7-1477BD01653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28898" y="852106"/>
            <a:ext cx="2381250" cy="36122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 xmlns:a16="http://schemas.microsoft.com/office/drawing/2014/main" id="{D3CA38C7-AE6E-A378-87F9-155A9535BADF}"/>
              </a:ext>
            </a:extLst>
          </p:cNvPr>
          <p:cNvPicPr>
            <a:picLocks noChangeAspect="1"/>
          </p:cNvPicPr>
          <p:nvPr/>
        </p:nvPicPr>
        <p:blipFill>
          <a:blip r:embed="rId21"/>
          <a:stretch>
            <a:fillRect/>
          </a:stretch>
        </p:blipFill>
        <p:spPr>
          <a:xfrm>
            <a:off x="5986065" y="992555"/>
            <a:ext cx="2054985" cy="1748482"/>
          </a:xfrm>
          <a:prstGeom prst="rect">
            <a:avLst/>
          </a:prstGeom>
        </p:spPr>
      </p:pic>
      <p:pic>
        <p:nvPicPr>
          <p:cNvPr id="39" name="Picture 4" descr="Image result for compioter">
            <a:extLst>
              <a:ext uri="{FF2B5EF4-FFF2-40B4-BE49-F238E27FC236}">
                <a16:creationId xmlns="" xmlns:a16="http://schemas.microsoft.com/office/drawing/2014/main" id="{4FDED984-BF0D-4B82-CBAB-BE609D3C323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3138" y="6543161"/>
            <a:ext cx="2381250" cy="167461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 xmlns:a16="http://schemas.microsoft.com/office/drawing/2014/main" id="{011A4321-C404-84FC-AF22-4EF397B8D204}"/>
              </a:ext>
            </a:extLst>
          </p:cNvPr>
          <p:cNvPicPr>
            <a:picLocks noChangeAspect="1"/>
          </p:cNvPicPr>
          <p:nvPr/>
        </p:nvPicPr>
        <p:blipFill>
          <a:blip r:embed="rId21"/>
          <a:stretch>
            <a:fillRect/>
          </a:stretch>
        </p:blipFill>
        <p:spPr>
          <a:xfrm>
            <a:off x="914694" y="6601368"/>
            <a:ext cx="2054985" cy="81057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250"/>
                                  </p:stCondLst>
                                  <p:childTnLst>
                                    <p:set>
                                      <p:cBhvr>
                                        <p:cTn id="11" dur="1" fill="hold">
                                          <p:stCondLst>
                                            <p:cond delay="0"/>
                                          </p:stCondLst>
                                        </p:cTn>
                                        <p:tgtEl>
                                          <p:spTgt spid="61"/>
                                        </p:tgtEl>
                                        <p:attrNameLst>
                                          <p:attrName>style.visibility</p:attrName>
                                        </p:attrNameLst>
                                      </p:cBhvr>
                                      <p:to>
                                        <p:strVal val="visible"/>
                                      </p:to>
                                    </p:set>
                                    <p:anim calcmode="lin" valueType="num">
                                      <p:cBhvr additive="base">
                                        <p:cTn id="12" dur="500" fill="hold"/>
                                        <p:tgtEl>
                                          <p:spTgt spid="61"/>
                                        </p:tgtEl>
                                        <p:attrNameLst>
                                          <p:attrName>ppt_x</p:attrName>
                                        </p:attrNameLst>
                                      </p:cBhvr>
                                      <p:tavLst>
                                        <p:tav tm="0">
                                          <p:val>
                                            <p:strVal val="#ppt_x"/>
                                          </p:val>
                                        </p:tav>
                                        <p:tav tm="100000">
                                          <p:val>
                                            <p:strVal val="#ppt_x"/>
                                          </p:val>
                                        </p:tav>
                                      </p:tavLst>
                                    </p:anim>
                                    <p:anim calcmode="lin" valueType="num">
                                      <p:cBhvr additive="base">
                                        <p:cTn id="13" dur="500" fill="hold"/>
                                        <p:tgtEl>
                                          <p:spTgt spid="61"/>
                                        </p:tgtEl>
                                        <p:attrNameLst>
                                          <p:attrName>ppt_y</p:attrName>
                                        </p:attrNameLst>
                                      </p:cBhvr>
                                      <p:tavLst>
                                        <p:tav tm="0">
                                          <p:val>
                                            <p:strVal val="1+#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1000"/>
                                        <p:tgtEl>
                                          <p:spTgt spid="84"/>
                                        </p:tgtEl>
                                      </p:cBhvr>
                                    </p:animEffect>
                                    <p:anim calcmode="lin" valueType="num">
                                      <p:cBhvr>
                                        <p:cTn id="17" dur="1000" fill="hold"/>
                                        <p:tgtEl>
                                          <p:spTgt spid="84"/>
                                        </p:tgtEl>
                                        <p:attrNameLst>
                                          <p:attrName>ppt_x</p:attrName>
                                        </p:attrNameLst>
                                      </p:cBhvr>
                                      <p:tavLst>
                                        <p:tav tm="0">
                                          <p:val>
                                            <p:strVal val="#ppt_x"/>
                                          </p:val>
                                        </p:tav>
                                        <p:tav tm="100000">
                                          <p:val>
                                            <p:strVal val="#ppt_x"/>
                                          </p:val>
                                        </p:tav>
                                      </p:tavLst>
                                    </p:anim>
                                    <p:anim calcmode="lin" valueType="num">
                                      <p:cBhvr>
                                        <p:cTn id="18" dur="1000" fill="hold"/>
                                        <p:tgtEl>
                                          <p:spTgt spid="8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1000"/>
                                        <p:tgtEl>
                                          <p:spTgt spid="88"/>
                                        </p:tgtEl>
                                      </p:cBhvr>
                                    </p:animEffect>
                                    <p:anim calcmode="lin" valueType="num">
                                      <p:cBhvr>
                                        <p:cTn id="22" dur="1000" fill="hold"/>
                                        <p:tgtEl>
                                          <p:spTgt spid="88"/>
                                        </p:tgtEl>
                                        <p:attrNameLst>
                                          <p:attrName>ppt_x</p:attrName>
                                        </p:attrNameLst>
                                      </p:cBhvr>
                                      <p:tavLst>
                                        <p:tav tm="0">
                                          <p:val>
                                            <p:strVal val="#ppt_x"/>
                                          </p:val>
                                        </p:tav>
                                        <p:tav tm="100000">
                                          <p:val>
                                            <p:strVal val="#ppt_x"/>
                                          </p:val>
                                        </p:tav>
                                      </p:tavLst>
                                    </p:anim>
                                    <p:anim calcmode="lin" valueType="num">
                                      <p:cBhvr>
                                        <p:cTn id="23"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1000"/>
                                        <p:tgtEl>
                                          <p:spTgt spid="125"/>
                                        </p:tgtEl>
                                      </p:cBhvr>
                                    </p:animEffect>
                                    <p:anim calcmode="lin" valueType="num">
                                      <p:cBhvr>
                                        <p:cTn id="29" dur="1000" fill="hold"/>
                                        <p:tgtEl>
                                          <p:spTgt spid="125"/>
                                        </p:tgtEl>
                                        <p:attrNameLst>
                                          <p:attrName>ppt_x</p:attrName>
                                        </p:attrNameLst>
                                      </p:cBhvr>
                                      <p:tavLst>
                                        <p:tav tm="0">
                                          <p:val>
                                            <p:strVal val="#ppt_x"/>
                                          </p:val>
                                        </p:tav>
                                        <p:tav tm="100000">
                                          <p:val>
                                            <p:strVal val="#ppt_x"/>
                                          </p:val>
                                        </p:tav>
                                      </p:tavLst>
                                    </p:anim>
                                    <p:anim calcmode="lin" valueType="num">
                                      <p:cBhvr>
                                        <p:cTn id="30" dur="1000" fill="hold"/>
                                        <p:tgtEl>
                                          <p:spTgt spid="12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1000"/>
                                        <p:tgtEl>
                                          <p:spTgt spid="94"/>
                                        </p:tgtEl>
                                      </p:cBhvr>
                                    </p:animEffect>
                                    <p:anim calcmode="lin" valueType="num">
                                      <p:cBhvr>
                                        <p:cTn id="34" dur="1000" fill="hold"/>
                                        <p:tgtEl>
                                          <p:spTgt spid="94"/>
                                        </p:tgtEl>
                                        <p:attrNameLst>
                                          <p:attrName>ppt_x</p:attrName>
                                        </p:attrNameLst>
                                      </p:cBhvr>
                                      <p:tavLst>
                                        <p:tav tm="0">
                                          <p:val>
                                            <p:strVal val="#ppt_x"/>
                                          </p:val>
                                        </p:tav>
                                        <p:tav tm="100000">
                                          <p:val>
                                            <p:strVal val="#ppt_x"/>
                                          </p:val>
                                        </p:tav>
                                      </p:tavLst>
                                    </p:anim>
                                    <p:anim calcmode="lin" valueType="num">
                                      <p:cBhvr>
                                        <p:cTn id="35"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1"/>
                                        </p:tgtEl>
                                        <p:attrNameLst>
                                          <p:attrName>style.visibility</p:attrName>
                                        </p:attrNameLst>
                                      </p:cBhvr>
                                      <p:to>
                                        <p:strVal val="visible"/>
                                      </p:to>
                                    </p:set>
                                    <p:animEffect transition="in" filter="fade">
                                      <p:cBhvr>
                                        <p:cTn id="40" dur="1000"/>
                                        <p:tgtEl>
                                          <p:spTgt spid="151"/>
                                        </p:tgtEl>
                                      </p:cBhvr>
                                    </p:animEffect>
                                    <p:anim calcmode="lin" valueType="num">
                                      <p:cBhvr>
                                        <p:cTn id="41" dur="1000" fill="hold"/>
                                        <p:tgtEl>
                                          <p:spTgt spid="151"/>
                                        </p:tgtEl>
                                        <p:attrNameLst>
                                          <p:attrName>ppt_x</p:attrName>
                                        </p:attrNameLst>
                                      </p:cBhvr>
                                      <p:tavLst>
                                        <p:tav tm="0">
                                          <p:val>
                                            <p:strVal val="#ppt_x"/>
                                          </p:val>
                                        </p:tav>
                                        <p:tav tm="100000">
                                          <p:val>
                                            <p:strVal val="#ppt_x"/>
                                          </p:val>
                                        </p:tav>
                                      </p:tavLst>
                                    </p:anim>
                                    <p:anim calcmode="lin" valueType="num">
                                      <p:cBhvr>
                                        <p:cTn id="42" dur="1000" fill="hold"/>
                                        <p:tgtEl>
                                          <p:spTgt spid="15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85"/>
                                        </p:tgtEl>
                                        <p:attrNameLst>
                                          <p:attrName>style.visibility</p:attrName>
                                        </p:attrNameLst>
                                      </p:cBhvr>
                                      <p:to>
                                        <p:strVal val="visible"/>
                                      </p:to>
                                    </p:set>
                                    <p:animEffect transition="in" filter="fade">
                                      <p:cBhvr>
                                        <p:cTn id="50" dur="1000"/>
                                        <p:tgtEl>
                                          <p:spTgt spid="185"/>
                                        </p:tgtEl>
                                      </p:cBhvr>
                                    </p:animEffect>
                                    <p:anim calcmode="lin" valueType="num">
                                      <p:cBhvr>
                                        <p:cTn id="51" dur="1000" fill="hold"/>
                                        <p:tgtEl>
                                          <p:spTgt spid="185"/>
                                        </p:tgtEl>
                                        <p:attrNameLst>
                                          <p:attrName>ppt_x</p:attrName>
                                        </p:attrNameLst>
                                      </p:cBhvr>
                                      <p:tavLst>
                                        <p:tav tm="0">
                                          <p:val>
                                            <p:strVal val="#ppt_x"/>
                                          </p:val>
                                        </p:tav>
                                        <p:tav tm="100000">
                                          <p:val>
                                            <p:strVal val="#ppt_x"/>
                                          </p:val>
                                        </p:tav>
                                      </p:tavLst>
                                    </p:anim>
                                    <p:anim calcmode="lin" valueType="num">
                                      <p:cBhvr>
                                        <p:cTn id="52" dur="1000" fill="hold"/>
                                        <p:tgtEl>
                                          <p:spTgt spid="18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42"/>
                                        </p:tgtEl>
                                        <p:attrNameLst>
                                          <p:attrName>style.visibility</p:attrName>
                                        </p:attrNameLst>
                                      </p:cBhvr>
                                      <p:to>
                                        <p:strVal val="visible"/>
                                      </p:to>
                                    </p:set>
                                    <p:animEffect transition="in" filter="fade">
                                      <p:cBhvr>
                                        <p:cTn id="55" dur="1000"/>
                                        <p:tgtEl>
                                          <p:spTgt spid="142"/>
                                        </p:tgtEl>
                                      </p:cBhvr>
                                    </p:animEffect>
                                    <p:anim calcmode="lin" valueType="num">
                                      <p:cBhvr>
                                        <p:cTn id="56" dur="1000" fill="hold"/>
                                        <p:tgtEl>
                                          <p:spTgt spid="142"/>
                                        </p:tgtEl>
                                        <p:attrNameLst>
                                          <p:attrName>ppt_x</p:attrName>
                                        </p:attrNameLst>
                                      </p:cBhvr>
                                      <p:tavLst>
                                        <p:tav tm="0">
                                          <p:val>
                                            <p:strVal val="#ppt_x"/>
                                          </p:val>
                                        </p:tav>
                                        <p:tav tm="100000">
                                          <p:val>
                                            <p:strVal val="#ppt_x"/>
                                          </p:val>
                                        </p:tav>
                                      </p:tavLst>
                                    </p:anim>
                                    <p:anim calcmode="lin" valueType="num">
                                      <p:cBhvr>
                                        <p:cTn id="57" dur="1000" fill="hold"/>
                                        <p:tgtEl>
                                          <p:spTgt spid="14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41"/>
                                        </p:tgtEl>
                                        <p:attrNameLst>
                                          <p:attrName>style.visibility</p:attrName>
                                        </p:attrNameLst>
                                      </p:cBhvr>
                                      <p:to>
                                        <p:strVal val="visible"/>
                                      </p:to>
                                    </p:set>
                                    <p:animEffect transition="in" filter="fade">
                                      <p:cBhvr>
                                        <p:cTn id="60" dur="1000"/>
                                        <p:tgtEl>
                                          <p:spTgt spid="141"/>
                                        </p:tgtEl>
                                      </p:cBhvr>
                                    </p:animEffect>
                                    <p:anim calcmode="lin" valueType="num">
                                      <p:cBhvr>
                                        <p:cTn id="61" dur="1000" fill="hold"/>
                                        <p:tgtEl>
                                          <p:spTgt spid="141"/>
                                        </p:tgtEl>
                                        <p:attrNameLst>
                                          <p:attrName>ppt_x</p:attrName>
                                        </p:attrNameLst>
                                      </p:cBhvr>
                                      <p:tavLst>
                                        <p:tav tm="0">
                                          <p:val>
                                            <p:strVal val="#ppt_x"/>
                                          </p:val>
                                        </p:tav>
                                        <p:tav tm="100000">
                                          <p:val>
                                            <p:strVal val="#ppt_x"/>
                                          </p:val>
                                        </p:tav>
                                      </p:tavLst>
                                    </p:anim>
                                    <p:anim calcmode="lin" valueType="num">
                                      <p:cBhvr>
                                        <p:cTn id="62"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89"/>
                                        </p:tgtEl>
                                        <p:attrNameLst>
                                          <p:attrName>style.visibility</p:attrName>
                                        </p:attrNameLst>
                                      </p:cBhvr>
                                      <p:to>
                                        <p:strVal val="visible"/>
                                      </p:to>
                                    </p:set>
                                    <p:animEffect transition="in" filter="fade">
                                      <p:cBhvr>
                                        <p:cTn id="67" dur="1000"/>
                                        <p:tgtEl>
                                          <p:spTgt spid="189"/>
                                        </p:tgtEl>
                                      </p:cBhvr>
                                    </p:animEffect>
                                    <p:anim calcmode="lin" valueType="num">
                                      <p:cBhvr>
                                        <p:cTn id="68" dur="1000" fill="hold"/>
                                        <p:tgtEl>
                                          <p:spTgt spid="189"/>
                                        </p:tgtEl>
                                        <p:attrNameLst>
                                          <p:attrName>ppt_x</p:attrName>
                                        </p:attrNameLst>
                                      </p:cBhvr>
                                      <p:tavLst>
                                        <p:tav tm="0">
                                          <p:val>
                                            <p:strVal val="#ppt_x"/>
                                          </p:val>
                                        </p:tav>
                                        <p:tav tm="100000">
                                          <p:val>
                                            <p:strVal val="#ppt_x"/>
                                          </p:val>
                                        </p:tav>
                                      </p:tavLst>
                                    </p:anim>
                                    <p:anim calcmode="lin" valueType="num">
                                      <p:cBhvr>
                                        <p:cTn id="69" dur="1000" fill="hold"/>
                                        <p:tgtEl>
                                          <p:spTgt spid="18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87"/>
                                        </p:tgtEl>
                                        <p:attrNameLst>
                                          <p:attrName>style.visibility</p:attrName>
                                        </p:attrNameLst>
                                      </p:cBhvr>
                                      <p:to>
                                        <p:strVal val="visible"/>
                                      </p:to>
                                    </p:set>
                                    <p:animEffect transition="in" filter="fade">
                                      <p:cBhvr>
                                        <p:cTn id="72" dur="1000"/>
                                        <p:tgtEl>
                                          <p:spTgt spid="187"/>
                                        </p:tgtEl>
                                      </p:cBhvr>
                                    </p:animEffect>
                                    <p:anim calcmode="lin" valueType="num">
                                      <p:cBhvr>
                                        <p:cTn id="73" dur="1000" fill="hold"/>
                                        <p:tgtEl>
                                          <p:spTgt spid="187"/>
                                        </p:tgtEl>
                                        <p:attrNameLst>
                                          <p:attrName>ppt_x</p:attrName>
                                        </p:attrNameLst>
                                      </p:cBhvr>
                                      <p:tavLst>
                                        <p:tav tm="0">
                                          <p:val>
                                            <p:strVal val="#ppt_x"/>
                                          </p:val>
                                        </p:tav>
                                        <p:tav tm="100000">
                                          <p:val>
                                            <p:strVal val="#ppt_x"/>
                                          </p:val>
                                        </p:tav>
                                      </p:tavLst>
                                    </p:anim>
                                    <p:anim calcmode="lin" valueType="num">
                                      <p:cBhvr>
                                        <p:cTn id="74"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94"/>
                                        </p:tgtEl>
                                        <p:attrNameLst>
                                          <p:attrName>style.visibility</p:attrName>
                                        </p:attrNameLst>
                                      </p:cBhvr>
                                      <p:to>
                                        <p:strVal val="visible"/>
                                      </p:to>
                                    </p:set>
                                    <p:animEffect transition="in" filter="fade">
                                      <p:cBhvr>
                                        <p:cTn id="79" dur="1000"/>
                                        <p:tgtEl>
                                          <p:spTgt spid="194"/>
                                        </p:tgtEl>
                                      </p:cBhvr>
                                    </p:animEffect>
                                    <p:anim calcmode="lin" valueType="num">
                                      <p:cBhvr>
                                        <p:cTn id="80" dur="1000" fill="hold"/>
                                        <p:tgtEl>
                                          <p:spTgt spid="194"/>
                                        </p:tgtEl>
                                        <p:attrNameLst>
                                          <p:attrName>ppt_x</p:attrName>
                                        </p:attrNameLst>
                                      </p:cBhvr>
                                      <p:tavLst>
                                        <p:tav tm="0">
                                          <p:val>
                                            <p:strVal val="#ppt_x"/>
                                          </p:val>
                                        </p:tav>
                                        <p:tav tm="100000">
                                          <p:val>
                                            <p:strVal val="#ppt_x"/>
                                          </p:val>
                                        </p:tav>
                                      </p:tavLst>
                                    </p:anim>
                                    <p:anim calcmode="lin" valueType="num">
                                      <p:cBhvr>
                                        <p:cTn id="81" dur="1000" fill="hold"/>
                                        <p:tgtEl>
                                          <p:spTgt spid="19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1000"/>
                                        <p:tgtEl>
                                          <p:spTgt spid="9"/>
                                        </p:tgtEl>
                                      </p:cBhvr>
                                    </p:animEffect>
                                    <p:anim calcmode="lin" valueType="num">
                                      <p:cBhvr>
                                        <p:cTn id="85" dur="1000" fill="hold"/>
                                        <p:tgtEl>
                                          <p:spTgt spid="9"/>
                                        </p:tgtEl>
                                        <p:attrNameLst>
                                          <p:attrName>ppt_x</p:attrName>
                                        </p:attrNameLst>
                                      </p:cBhvr>
                                      <p:tavLst>
                                        <p:tav tm="0">
                                          <p:val>
                                            <p:strVal val="#ppt_x"/>
                                          </p:val>
                                        </p:tav>
                                        <p:tav tm="100000">
                                          <p:val>
                                            <p:strVal val="#ppt_x"/>
                                          </p:val>
                                        </p:tav>
                                      </p:tavLst>
                                    </p:anim>
                                    <p:anim calcmode="lin" valueType="num">
                                      <p:cBhvr>
                                        <p:cTn id="86" dur="1000" fill="hold"/>
                                        <p:tgtEl>
                                          <p:spTgt spid="9"/>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95"/>
                                        </p:tgtEl>
                                        <p:attrNameLst>
                                          <p:attrName>style.visibility</p:attrName>
                                        </p:attrNameLst>
                                      </p:cBhvr>
                                      <p:to>
                                        <p:strVal val="visible"/>
                                      </p:to>
                                    </p:set>
                                    <p:animEffect transition="in" filter="fade">
                                      <p:cBhvr>
                                        <p:cTn id="89" dur="1000"/>
                                        <p:tgtEl>
                                          <p:spTgt spid="195"/>
                                        </p:tgtEl>
                                      </p:cBhvr>
                                    </p:animEffect>
                                    <p:anim calcmode="lin" valueType="num">
                                      <p:cBhvr>
                                        <p:cTn id="90" dur="1000" fill="hold"/>
                                        <p:tgtEl>
                                          <p:spTgt spid="195"/>
                                        </p:tgtEl>
                                        <p:attrNameLst>
                                          <p:attrName>ppt_x</p:attrName>
                                        </p:attrNameLst>
                                      </p:cBhvr>
                                      <p:tavLst>
                                        <p:tav tm="0">
                                          <p:val>
                                            <p:strVal val="#ppt_x"/>
                                          </p:val>
                                        </p:tav>
                                        <p:tav tm="100000">
                                          <p:val>
                                            <p:strVal val="#ppt_x"/>
                                          </p:val>
                                        </p:tav>
                                      </p:tavLst>
                                    </p:anim>
                                    <p:anim calcmode="lin" valueType="num">
                                      <p:cBhvr>
                                        <p:cTn id="91"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183"/>
                                        </p:tgtEl>
                                        <p:attrNameLst>
                                          <p:attrName>style.visibility</p:attrName>
                                        </p:attrNameLst>
                                      </p:cBhvr>
                                      <p:to>
                                        <p:strVal val="visible"/>
                                      </p:to>
                                    </p:set>
                                    <p:animEffect transition="in" filter="fade">
                                      <p:cBhvr>
                                        <p:cTn id="96" dur="1000"/>
                                        <p:tgtEl>
                                          <p:spTgt spid="183"/>
                                        </p:tgtEl>
                                      </p:cBhvr>
                                    </p:animEffect>
                                    <p:anim calcmode="lin" valueType="num">
                                      <p:cBhvr>
                                        <p:cTn id="97" dur="1000" fill="hold"/>
                                        <p:tgtEl>
                                          <p:spTgt spid="183"/>
                                        </p:tgtEl>
                                        <p:attrNameLst>
                                          <p:attrName>ppt_x</p:attrName>
                                        </p:attrNameLst>
                                      </p:cBhvr>
                                      <p:tavLst>
                                        <p:tav tm="0">
                                          <p:val>
                                            <p:strVal val="#ppt_x"/>
                                          </p:val>
                                        </p:tav>
                                        <p:tav tm="100000">
                                          <p:val>
                                            <p:strVal val="#ppt_x"/>
                                          </p:val>
                                        </p:tav>
                                      </p:tavLst>
                                    </p:anim>
                                    <p:anim calcmode="lin" valueType="num">
                                      <p:cBhvr>
                                        <p:cTn id="98" dur="1000" fill="hold"/>
                                        <p:tgtEl>
                                          <p:spTgt spid="183"/>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0"/>
                                        <p:tgtEl>
                                          <p:spTgt spid="15"/>
                                        </p:tgtEl>
                                      </p:cBhvr>
                                    </p:animEffect>
                                    <p:anim calcmode="lin" valueType="num">
                                      <p:cBhvr>
                                        <p:cTn id="102" dur="1000" fill="hold"/>
                                        <p:tgtEl>
                                          <p:spTgt spid="15"/>
                                        </p:tgtEl>
                                        <p:attrNameLst>
                                          <p:attrName>ppt_x</p:attrName>
                                        </p:attrNameLst>
                                      </p:cBhvr>
                                      <p:tavLst>
                                        <p:tav tm="0">
                                          <p:val>
                                            <p:strVal val="#ppt_x"/>
                                          </p:val>
                                        </p:tav>
                                        <p:tav tm="100000">
                                          <p:val>
                                            <p:strVal val="#ppt_x"/>
                                          </p:val>
                                        </p:tav>
                                      </p:tavLst>
                                    </p:anim>
                                    <p:anim calcmode="lin" valueType="num">
                                      <p:cBhvr>
                                        <p:cTn id="103" dur="1000" fill="hold"/>
                                        <p:tgtEl>
                                          <p:spTgt spid="15"/>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147"/>
                                        </p:tgtEl>
                                        <p:attrNameLst>
                                          <p:attrName>style.visibility</p:attrName>
                                        </p:attrNameLst>
                                      </p:cBhvr>
                                      <p:to>
                                        <p:strVal val="visible"/>
                                      </p:to>
                                    </p:set>
                                    <p:animEffect transition="in" filter="fade">
                                      <p:cBhvr>
                                        <p:cTn id="106" dur="1000"/>
                                        <p:tgtEl>
                                          <p:spTgt spid="147"/>
                                        </p:tgtEl>
                                      </p:cBhvr>
                                    </p:animEffect>
                                    <p:anim calcmode="lin" valueType="num">
                                      <p:cBhvr>
                                        <p:cTn id="107" dur="1000" fill="hold"/>
                                        <p:tgtEl>
                                          <p:spTgt spid="147"/>
                                        </p:tgtEl>
                                        <p:attrNameLst>
                                          <p:attrName>ppt_x</p:attrName>
                                        </p:attrNameLst>
                                      </p:cBhvr>
                                      <p:tavLst>
                                        <p:tav tm="0">
                                          <p:val>
                                            <p:strVal val="#ppt_x"/>
                                          </p:val>
                                        </p:tav>
                                        <p:tav tm="100000">
                                          <p:val>
                                            <p:strVal val="#ppt_x"/>
                                          </p:val>
                                        </p:tav>
                                      </p:tavLst>
                                    </p:anim>
                                    <p:anim calcmode="lin" valueType="num">
                                      <p:cBhvr>
                                        <p:cTn id="108" dur="1000" fill="hold"/>
                                        <p:tgtEl>
                                          <p:spTgt spid="147"/>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146"/>
                                        </p:tgtEl>
                                        <p:attrNameLst>
                                          <p:attrName>style.visibility</p:attrName>
                                        </p:attrNameLst>
                                      </p:cBhvr>
                                      <p:to>
                                        <p:strVal val="visible"/>
                                      </p:to>
                                    </p:set>
                                    <p:animEffect transition="in" filter="fade">
                                      <p:cBhvr>
                                        <p:cTn id="111" dur="1000"/>
                                        <p:tgtEl>
                                          <p:spTgt spid="146"/>
                                        </p:tgtEl>
                                      </p:cBhvr>
                                    </p:animEffect>
                                    <p:anim calcmode="lin" valueType="num">
                                      <p:cBhvr>
                                        <p:cTn id="112" dur="1000" fill="hold"/>
                                        <p:tgtEl>
                                          <p:spTgt spid="146"/>
                                        </p:tgtEl>
                                        <p:attrNameLst>
                                          <p:attrName>ppt_x</p:attrName>
                                        </p:attrNameLst>
                                      </p:cBhvr>
                                      <p:tavLst>
                                        <p:tav tm="0">
                                          <p:val>
                                            <p:strVal val="#ppt_x"/>
                                          </p:val>
                                        </p:tav>
                                        <p:tav tm="100000">
                                          <p:val>
                                            <p:strVal val="#ppt_x"/>
                                          </p:val>
                                        </p:tav>
                                      </p:tavLst>
                                    </p:anim>
                                    <p:anim calcmode="lin" valueType="num">
                                      <p:cBhvr>
                                        <p:cTn id="113"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197"/>
                                        </p:tgtEl>
                                        <p:attrNameLst>
                                          <p:attrName>style.visibility</p:attrName>
                                        </p:attrNameLst>
                                      </p:cBhvr>
                                      <p:to>
                                        <p:strVal val="visible"/>
                                      </p:to>
                                    </p:set>
                                    <p:animEffect transition="in" filter="fade">
                                      <p:cBhvr>
                                        <p:cTn id="118" dur="1000"/>
                                        <p:tgtEl>
                                          <p:spTgt spid="197"/>
                                        </p:tgtEl>
                                      </p:cBhvr>
                                    </p:animEffect>
                                    <p:anim calcmode="lin" valueType="num">
                                      <p:cBhvr>
                                        <p:cTn id="119" dur="1000" fill="hold"/>
                                        <p:tgtEl>
                                          <p:spTgt spid="197"/>
                                        </p:tgtEl>
                                        <p:attrNameLst>
                                          <p:attrName>ppt_x</p:attrName>
                                        </p:attrNameLst>
                                      </p:cBhvr>
                                      <p:tavLst>
                                        <p:tav tm="0">
                                          <p:val>
                                            <p:strVal val="#ppt_x"/>
                                          </p:val>
                                        </p:tav>
                                        <p:tav tm="100000">
                                          <p:val>
                                            <p:strVal val="#ppt_x"/>
                                          </p:val>
                                        </p:tav>
                                      </p:tavLst>
                                    </p:anim>
                                    <p:anim calcmode="lin" valueType="num">
                                      <p:cBhvr>
                                        <p:cTn id="120" dur="1000" fill="hold"/>
                                        <p:tgtEl>
                                          <p:spTgt spid="197"/>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198"/>
                                        </p:tgtEl>
                                        <p:attrNameLst>
                                          <p:attrName>style.visibility</p:attrName>
                                        </p:attrNameLst>
                                      </p:cBhvr>
                                      <p:to>
                                        <p:strVal val="visible"/>
                                      </p:to>
                                    </p:set>
                                    <p:animEffect transition="in" filter="fade">
                                      <p:cBhvr>
                                        <p:cTn id="123" dur="1000"/>
                                        <p:tgtEl>
                                          <p:spTgt spid="198"/>
                                        </p:tgtEl>
                                      </p:cBhvr>
                                    </p:animEffect>
                                    <p:anim calcmode="lin" valueType="num">
                                      <p:cBhvr>
                                        <p:cTn id="124" dur="1000" fill="hold"/>
                                        <p:tgtEl>
                                          <p:spTgt spid="198"/>
                                        </p:tgtEl>
                                        <p:attrNameLst>
                                          <p:attrName>ppt_x</p:attrName>
                                        </p:attrNameLst>
                                      </p:cBhvr>
                                      <p:tavLst>
                                        <p:tav tm="0">
                                          <p:val>
                                            <p:strVal val="#ppt_x"/>
                                          </p:val>
                                        </p:tav>
                                        <p:tav tm="100000">
                                          <p:val>
                                            <p:strVal val="#ppt_x"/>
                                          </p:val>
                                        </p:tav>
                                      </p:tavLst>
                                    </p:anim>
                                    <p:anim calcmode="lin" valueType="num">
                                      <p:cBhvr>
                                        <p:cTn id="125"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200"/>
                                        </p:tgtEl>
                                        <p:attrNameLst>
                                          <p:attrName>style.visibility</p:attrName>
                                        </p:attrNameLst>
                                      </p:cBhvr>
                                      <p:to>
                                        <p:strVal val="visible"/>
                                      </p:to>
                                    </p:set>
                                    <p:animEffect transition="in" filter="fade">
                                      <p:cBhvr>
                                        <p:cTn id="130" dur="1000"/>
                                        <p:tgtEl>
                                          <p:spTgt spid="200"/>
                                        </p:tgtEl>
                                      </p:cBhvr>
                                    </p:animEffect>
                                    <p:anim calcmode="lin" valueType="num">
                                      <p:cBhvr>
                                        <p:cTn id="131" dur="1000" fill="hold"/>
                                        <p:tgtEl>
                                          <p:spTgt spid="200"/>
                                        </p:tgtEl>
                                        <p:attrNameLst>
                                          <p:attrName>ppt_x</p:attrName>
                                        </p:attrNameLst>
                                      </p:cBhvr>
                                      <p:tavLst>
                                        <p:tav tm="0">
                                          <p:val>
                                            <p:strVal val="#ppt_x"/>
                                          </p:val>
                                        </p:tav>
                                        <p:tav tm="100000">
                                          <p:val>
                                            <p:strVal val="#ppt_x"/>
                                          </p:val>
                                        </p:tav>
                                      </p:tavLst>
                                    </p:anim>
                                    <p:anim calcmode="lin" valueType="num">
                                      <p:cBhvr>
                                        <p:cTn id="132" dur="1000" fill="hold"/>
                                        <p:tgtEl>
                                          <p:spTgt spid="200"/>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02"/>
                                        </p:tgtEl>
                                        <p:attrNameLst>
                                          <p:attrName>style.visibility</p:attrName>
                                        </p:attrNameLst>
                                      </p:cBhvr>
                                      <p:to>
                                        <p:strVal val="visible"/>
                                      </p:to>
                                    </p:set>
                                    <p:animEffect transition="in" filter="fade">
                                      <p:cBhvr>
                                        <p:cTn id="135" dur="1000"/>
                                        <p:tgtEl>
                                          <p:spTgt spid="202"/>
                                        </p:tgtEl>
                                      </p:cBhvr>
                                    </p:animEffect>
                                    <p:anim calcmode="lin" valueType="num">
                                      <p:cBhvr>
                                        <p:cTn id="136" dur="1000" fill="hold"/>
                                        <p:tgtEl>
                                          <p:spTgt spid="202"/>
                                        </p:tgtEl>
                                        <p:attrNameLst>
                                          <p:attrName>ppt_x</p:attrName>
                                        </p:attrNameLst>
                                      </p:cBhvr>
                                      <p:tavLst>
                                        <p:tav tm="0">
                                          <p:val>
                                            <p:strVal val="#ppt_x"/>
                                          </p:val>
                                        </p:tav>
                                        <p:tav tm="100000">
                                          <p:val>
                                            <p:strVal val="#ppt_x"/>
                                          </p:val>
                                        </p:tav>
                                      </p:tavLst>
                                    </p:anim>
                                    <p:anim calcmode="lin" valueType="num">
                                      <p:cBhvr>
                                        <p:cTn id="137"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181"/>
                                        </p:tgtEl>
                                        <p:attrNameLst>
                                          <p:attrName>style.visibility</p:attrName>
                                        </p:attrNameLst>
                                      </p:cBhvr>
                                      <p:to>
                                        <p:strVal val="visible"/>
                                      </p:to>
                                    </p:set>
                                    <p:animEffect transition="in" filter="fade">
                                      <p:cBhvr>
                                        <p:cTn id="142" dur="1000"/>
                                        <p:tgtEl>
                                          <p:spTgt spid="181"/>
                                        </p:tgtEl>
                                      </p:cBhvr>
                                    </p:animEffect>
                                    <p:anim calcmode="lin" valueType="num">
                                      <p:cBhvr>
                                        <p:cTn id="143" dur="1000" fill="hold"/>
                                        <p:tgtEl>
                                          <p:spTgt spid="181"/>
                                        </p:tgtEl>
                                        <p:attrNameLst>
                                          <p:attrName>ppt_x</p:attrName>
                                        </p:attrNameLst>
                                      </p:cBhvr>
                                      <p:tavLst>
                                        <p:tav tm="0">
                                          <p:val>
                                            <p:strVal val="#ppt_x"/>
                                          </p:val>
                                        </p:tav>
                                        <p:tav tm="100000">
                                          <p:val>
                                            <p:strVal val="#ppt_x"/>
                                          </p:val>
                                        </p:tav>
                                      </p:tavLst>
                                    </p:anim>
                                    <p:anim calcmode="lin" valueType="num">
                                      <p:cBhvr>
                                        <p:cTn id="144" dur="1000" fill="hold"/>
                                        <p:tgtEl>
                                          <p:spTgt spid="181"/>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90"/>
                                        </p:tgtEl>
                                        <p:attrNameLst>
                                          <p:attrName>style.visibility</p:attrName>
                                        </p:attrNameLst>
                                      </p:cBhvr>
                                      <p:to>
                                        <p:strVal val="visible"/>
                                      </p:to>
                                    </p:set>
                                    <p:animEffect transition="in" filter="fade">
                                      <p:cBhvr>
                                        <p:cTn id="147" dur="1000"/>
                                        <p:tgtEl>
                                          <p:spTgt spid="90"/>
                                        </p:tgtEl>
                                      </p:cBhvr>
                                    </p:animEffect>
                                    <p:anim calcmode="lin" valueType="num">
                                      <p:cBhvr>
                                        <p:cTn id="148" dur="1000" fill="hold"/>
                                        <p:tgtEl>
                                          <p:spTgt spid="90"/>
                                        </p:tgtEl>
                                        <p:attrNameLst>
                                          <p:attrName>ppt_x</p:attrName>
                                        </p:attrNameLst>
                                      </p:cBhvr>
                                      <p:tavLst>
                                        <p:tav tm="0">
                                          <p:val>
                                            <p:strVal val="#ppt_x"/>
                                          </p:val>
                                        </p:tav>
                                        <p:tav tm="100000">
                                          <p:val>
                                            <p:strVal val="#ppt_x"/>
                                          </p:val>
                                        </p:tav>
                                      </p:tavLst>
                                    </p:anim>
                                    <p:anim calcmode="lin" valueType="num">
                                      <p:cBhvr>
                                        <p:cTn id="149" dur="1000" fill="hold"/>
                                        <p:tgtEl>
                                          <p:spTgt spid="9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131"/>
                                        </p:tgtEl>
                                        <p:attrNameLst>
                                          <p:attrName>style.visibility</p:attrName>
                                        </p:attrNameLst>
                                      </p:cBhvr>
                                      <p:to>
                                        <p:strVal val="visible"/>
                                      </p:to>
                                    </p:set>
                                    <p:animEffect transition="in" filter="fade">
                                      <p:cBhvr>
                                        <p:cTn id="152" dur="1000"/>
                                        <p:tgtEl>
                                          <p:spTgt spid="131"/>
                                        </p:tgtEl>
                                      </p:cBhvr>
                                    </p:animEffect>
                                    <p:anim calcmode="lin" valueType="num">
                                      <p:cBhvr>
                                        <p:cTn id="153" dur="1000" fill="hold"/>
                                        <p:tgtEl>
                                          <p:spTgt spid="131"/>
                                        </p:tgtEl>
                                        <p:attrNameLst>
                                          <p:attrName>ppt_x</p:attrName>
                                        </p:attrNameLst>
                                      </p:cBhvr>
                                      <p:tavLst>
                                        <p:tav tm="0">
                                          <p:val>
                                            <p:strVal val="#ppt_x"/>
                                          </p:val>
                                        </p:tav>
                                        <p:tav tm="100000">
                                          <p:val>
                                            <p:strVal val="#ppt_x"/>
                                          </p:val>
                                        </p:tav>
                                      </p:tavLst>
                                    </p:anim>
                                    <p:anim calcmode="lin" valueType="num">
                                      <p:cBhvr>
                                        <p:cTn id="154" dur="1000" fill="hold"/>
                                        <p:tgtEl>
                                          <p:spTgt spid="131"/>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129"/>
                                        </p:tgtEl>
                                        <p:attrNameLst>
                                          <p:attrName>style.visibility</p:attrName>
                                        </p:attrNameLst>
                                      </p:cBhvr>
                                      <p:to>
                                        <p:strVal val="visible"/>
                                      </p:to>
                                    </p:set>
                                    <p:animEffect transition="in" filter="fade">
                                      <p:cBhvr>
                                        <p:cTn id="157" dur="1000"/>
                                        <p:tgtEl>
                                          <p:spTgt spid="129"/>
                                        </p:tgtEl>
                                      </p:cBhvr>
                                    </p:animEffect>
                                    <p:anim calcmode="lin" valueType="num">
                                      <p:cBhvr>
                                        <p:cTn id="158" dur="1000" fill="hold"/>
                                        <p:tgtEl>
                                          <p:spTgt spid="129"/>
                                        </p:tgtEl>
                                        <p:attrNameLst>
                                          <p:attrName>ppt_x</p:attrName>
                                        </p:attrNameLst>
                                      </p:cBhvr>
                                      <p:tavLst>
                                        <p:tav tm="0">
                                          <p:val>
                                            <p:strVal val="#ppt_x"/>
                                          </p:val>
                                        </p:tav>
                                        <p:tav tm="100000">
                                          <p:val>
                                            <p:strVal val="#ppt_x"/>
                                          </p:val>
                                        </p:tav>
                                      </p:tavLst>
                                    </p:anim>
                                    <p:anim calcmode="lin" valueType="num">
                                      <p:cBhvr>
                                        <p:cTn id="159" dur="1000" fill="hold"/>
                                        <p:tgtEl>
                                          <p:spTgt spid="129"/>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1000"/>
                                        <p:tgtEl>
                                          <p:spTgt spid="59"/>
                                        </p:tgtEl>
                                      </p:cBhvr>
                                    </p:animEffect>
                                    <p:anim calcmode="lin" valueType="num">
                                      <p:cBhvr>
                                        <p:cTn id="163" dur="1000" fill="hold"/>
                                        <p:tgtEl>
                                          <p:spTgt spid="59"/>
                                        </p:tgtEl>
                                        <p:attrNameLst>
                                          <p:attrName>ppt_x</p:attrName>
                                        </p:attrNameLst>
                                      </p:cBhvr>
                                      <p:tavLst>
                                        <p:tav tm="0">
                                          <p:val>
                                            <p:strVal val="#ppt_x"/>
                                          </p:val>
                                        </p:tav>
                                        <p:tav tm="100000">
                                          <p:val>
                                            <p:strVal val="#ppt_x"/>
                                          </p:val>
                                        </p:tav>
                                      </p:tavLst>
                                    </p:anim>
                                    <p:anim calcmode="lin" valueType="num">
                                      <p:cBhvr>
                                        <p:cTn id="164" dur="1000" fill="hold"/>
                                        <p:tgtEl>
                                          <p:spTgt spid="59"/>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11"/>
                                        </p:tgtEl>
                                        <p:attrNameLst>
                                          <p:attrName>style.visibility</p:attrName>
                                        </p:attrNameLst>
                                      </p:cBhvr>
                                      <p:to>
                                        <p:strVal val="visible"/>
                                      </p:to>
                                    </p:set>
                                    <p:animEffect transition="in" filter="fade">
                                      <p:cBhvr>
                                        <p:cTn id="167" dur="1000"/>
                                        <p:tgtEl>
                                          <p:spTgt spid="11"/>
                                        </p:tgtEl>
                                      </p:cBhvr>
                                    </p:animEffect>
                                    <p:anim calcmode="lin" valueType="num">
                                      <p:cBhvr>
                                        <p:cTn id="168" dur="1000" fill="hold"/>
                                        <p:tgtEl>
                                          <p:spTgt spid="11"/>
                                        </p:tgtEl>
                                        <p:attrNameLst>
                                          <p:attrName>ppt_x</p:attrName>
                                        </p:attrNameLst>
                                      </p:cBhvr>
                                      <p:tavLst>
                                        <p:tav tm="0">
                                          <p:val>
                                            <p:strVal val="#ppt_x"/>
                                          </p:val>
                                        </p:tav>
                                        <p:tav tm="100000">
                                          <p:val>
                                            <p:strVal val="#ppt_x"/>
                                          </p:val>
                                        </p:tav>
                                      </p:tavLst>
                                    </p:anim>
                                    <p:anim calcmode="lin" valueType="num">
                                      <p:cBhvr>
                                        <p:cTn id="169" dur="1000" fill="hold"/>
                                        <p:tgtEl>
                                          <p:spTgt spid="11"/>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17"/>
                                        </p:tgtEl>
                                        <p:attrNameLst>
                                          <p:attrName>style.visibility</p:attrName>
                                        </p:attrNameLst>
                                      </p:cBhvr>
                                      <p:to>
                                        <p:strVal val="visible"/>
                                      </p:to>
                                    </p:set>
                                    <p:animEffect transition="in" filter="fade">
                                      <p:cBhvr>
                                        <p:cTn id="172" dur="1000"/>
                                        <p:tgtEl>
                                          <p:spTgt spid="17"/>
                                        </p:tgtEl>
                                      </p:cBhvr>
                                    </p:animEffect>
                                    <p:anim calcmode="lin" valueType="num">
                                      <p:cBhvr>
                                        <p:cTn id="173" dur="1000" fill="hold"/>
                                        <p:tgtEl>
                                          <p:spTgt spid="17"/>
                                        </p:tgtEl>
                                        <p:attrNameLst>
                                          <p:attrName>ppt_x</p:attrName>
                                        </p:attrNameLst>
                                      </p:cBhvr>
                                      <p:tavLst>
                                        <p:tav tm="0">
                                          <p:val>
                                            <p:strVal val="#ppt_x"/>
                                          </p:val>
                                        </p:tav>
                                        <p:tav tm="100000">
                                          <p:val>
                                            <p:strVal val="#ppt_x"/>
                                          </p:val>
                                        </p:tav>
                                      </p:tavLst>
                                    </p:anim>
                                    <p:anim calcmode="lin" valueType="num">
                                      <p:cBhvr>
                                        <p:cTn id="17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nodeType="clickEffect">
                                  <p:stCondLst>
                                    <p:cond delay="0"/>
                                  </p:stCondLst>
                                  <p:childTnLst>
                                    <p:set>
                                      <p:cBhvr>
                                        <p:cTn id="178" dur="1" fill="hold">
                                          <p:stCondLst>
                                            <p:cond delay="0"/>
                                          </p:stCondLst>
                                        </p:cTn>
                                        <p:tgtEl>
                                          <p:spTgt spid="12"/>
                                        </p:tgtEl>
                                        <p:attrNameLst>
                                          <p:attrName>style.visibility</p:attrName>
                                        </p:attrNameLst>
                                      </p:cBhvr>
                                      <p:to>
                                        <p:strVal val="visible"/>
                                      </p:to>
                                    </p:set>
                                    <p:animEffect transition="in" filter="fade">
                                      <p:cBhvr>
                                        <p:cTn id="179" dur="1000"/>
                                        <p:tgtEl>
                                          <p:spTgt spid="12"/>
                                        </p:tgtEl>
                                      </p:cBhvr>
                                    </p:animEffect>
                                    <p:anim calcmode="lin" valueType="num">
                                      <p:cBhvr>
                                        <p:cTn id="180" dur="1000" fill="hold"/>
                                        <p:tgtEl>
                                          <p:spTgt spid="12"/>
                                        </p:tgtEl>
                                        <p:attrNameLst>
                                          <p:attrName>ppt_x</p:attrName>
                                        </p:attrNameLst>
                                      </p:cBhvr>
                                      <p:tavLst>
                                        <p:tav tm="0">
                                          <p:val>
                                            <p:strVal val="#ppt_x"/>
                                          </p:val>
                                        </p:tav>
                                        <p:tav tm="100000">
                                          <p:val>
                                            <p:strVal val="#ppt_x"/>
                                          </p:val>
                                        </p:tav>
                                      </p:tavLst>
                                    </p:anim>
                                    <p:anim calcmode="lin" valueType="num">
                                      <p:cBhvr>
                                        <p:cTn id="181" dur="1000" fill="hold"/>
                                        <p:tgtEl>
                                          <p:spTgt spid="12"/>
                                        </p:tgtEl>
                                        <p:attrNameLst>
                                          <p:attrName>ppt_y</p:attrName>
                                        </p:attrNameLst>
                                      </p:cBhvr>
                                      <p:tavLst>
                                        <p:tav tm="0">
                                          <p:val>
                                            <p:strVal val="#ppt_y+.1"/>
                                          </p:val>
                                        </p:tav>
                                        <p:tav tm="100000">
                                          <p:val>
                                            <p:strVal val="#ppt_y"/>
                                          </p:val>
                                        </p:tav>
                                      </p:tavLst>
                                    </p:anim>
                                  </p:childTnLst>
                                </p:cTn>
                              </p:par>
                              <p:par>
                                <p:cTn id="182" presetID="42" presetClass="entr" presetSubtype="0" fill="hold" nodeType="withEffect">
                                  <p:stCondLst>
                                    <p:cond delay="0"/>
                                  </p:stCondLst>
                                  <p:childTnLst>
                                    <p:set>
                                      <p:cBhvr>
                                        <p:cTn id="183" dur="1" fill="hold">
                                          <p:stCondLst>
                                            <p:cond delay="0"/>
                                          </p:stCondLst>
                                        </p:cTn>
                                        <p:tgtEl>
                                          <p:spTgt spid="52"/>
                                        </p:tgtEl>
                                        <p:attrNameLst>
                                          <p:attrName>style.visibility</p:attrName>
                                        </p:attrNameLst>
                                      </p:cBhvr>
                                      <p:to>
                                        <p:strVal val="visible"/>
                                      </p:to>
                                    </p:set>
                                    <p:animEffect transition="in" filter="fade">
                                      <p:cBhvr>
                                        <p:cTn id="184" dur="1000"/>
                                        <p:tgtEl>
                                          <p:spTgt spid="52"/>
                                        </p:tgtEl>
                                      </p:cBhvr>
                                    </p:animEffect>
                                    <p:anim calcmode="lin" valueType="num">
                                      <p:cBhvr>
                                        <p:cTn id="185" dur="1000" fill="hold"/>
                                        <p:tgtEl>
                                          <p:spTgt spid="52"/>
                                        </p:tgtEl>
                                        <p:attrNameLst>
                                          <p:attrName>ppt_x</p:attrName>
                                        </p:attrNameLst>
                                      </p:cBhvr>
                                      <p:tavLst>
                                        <p:tav tm="0">
                                          <p:val>
                                            <p:strVal val="#ppt_x"/>
                                          </p:val>
                                        </p:tav>
                                        <p:tav tm="100000">
                                          <p:val>
                                            <p:strVal val="#ppt_x"/>
                                          </p:val>
                                        </p:tav>
                                      </p:tavLst>
                                    </p:anim>
                                    <p:anim calcmode="lin" valueType="num">
                                      <p:cBhvr>
                                        <p:cTn id="186"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42" presetClass="entr" presetSubtype="0" fill="hold" nodeType="clickEffect">
                                  <p:stCondLst>
                                    <p:cond delay="0"/>
                                  </p:stCondLst>
                                  <p:childTnLst>
                                    <p:set>
                                      <p:cBhvr>
                                        <p:cTn id="190" dur="1" fill="hold">
                                          <p:stCondLst>
                                            <p:cond delay="0"/>
                                          </p:stCondLst>
                                        </p:cTn>
                                        <p:tgtEl>
                                          <p:spTgt spid="13"/>
                                        </p:tgtEl>
                                        <p:attrNameLst>
                                          <p:attrName>style.visibility</p:attrName>
                                        </p:attrNameLst>
                                      </p:cBhvr>
                                      <p:to>
                                        <p:strVal val="visible"/>
                                      </p:to>
                                    </p:set>
                                    <p:animEffect transition="in" filter="fade">
                                      <p:cBhvr>
                                        <p:cTn id="191" dur="1000"/>
                                        <p:tgtEl>
                                          <p:spTgt spid="13"/>
                                        </p:tgtEl>
                                      </p:cBhvr>
                                    </p:animEffect>
                                    <p:anim calcmode="lin" valueType="num">
                                      <p:cBhvr>
                                        <p:cTn id="192" dur="1000" fill="hold"/>
                                        <p:tgtEl>
                                          <p:spTgt spid="13"/>
                                        </p:tgtEl>
                                        <p:attrNameLst>
                                          <p:attrName>ppt_x</p:attrName>
                                        </p:attrNameLst>
                                      </p:cBhvr>
                                      <p:tavLst>
                                        <p:tav tm="0">
                                          <p:val>
                                            <p:strVal val="#ppt_x"/>
                                          </p:val>
                                        </p:tav>
                                        <p:tav tm="100000">
                                          <p:val>
                                            <p:strVal val="#ppt_x"/>
                                          </p:val>
                                        </p:tav>
                                      </p:tavLst>
                                    </p:anim>
                                    <p:anim calcmode="lin" valueType="num">
                                      <p:cBhvr>
                                        <p:cTn id="193" dur="1000" fill="hold"/>
                                        <p:tgtEl>
                                          <p:spTgt spid="13"/>
                                        </p:tgtEl>
                                        <p:attrNameLst>
                                          <p:attrName>ppt_y</p:attrName>
                                        </p:attrNameLst>
                                      </p:cBhvr>
                                      <p:tavLst>
                                        <p:tav tm="0">
                                          <p:val>
                                            <p:strVal val="#ppt_y+.1"/>
                                          </p:val>
                                        </p:tav>
                                        <p:tav tm="100000">
                                          <p:val>
                                            <p:strVal val="#ppt_y"/>
                                          </p:val>
                                        </p:tav>
                                      </p:tavLst>
                                    </p:anim>
                                  </p:childTnLst>
                                </p:cTn>
                              </p:par>
                              <p:par>
                                <p:cTn id="194" presetID="42" presetClass="entr" presetSubtype="0" fill="hold" nodeType="withEffect">
                                  <p:stCondLst>
                                    <p:cond delay="0"/>
                                  </p:stCondLst>
                                  <p:childTnLst>
                                    <p:set>
                                      <p:cBhvr>
                                        <p:cTn id="195" dur="1" fill="hold">
                                          <p:stCondLst>
                                            <p:cond delay="0"/>
                                          </p:stCondLst>
                                        </p:cTn>
                                        <p:tgtEl>
                                          <p:spTgt spid="53"/>
                                        </p:tgtEl>
                                        <p:attrNameLst>
                                          <p:attrName>style.visibility</p:attrName>
                                        </p:attrNameLst>
                                      </p:cBhvr>
                                      <p:to>
                                        <p:strVal val="visible"/>
                                      </p:to>
                                    </p:set>
                                    <p:animEffect transition="in" filter="fade">
                                      <p:cBhvr>
                                        <p:cTn id="196" dur="1000"/>
                                        <p:tgtEl>
                                          <p:spTgt spid="53"/>
                                        </p:tgtEl>
                                      </p:cBhvr>
                                    </p:animEffect>
                                    <p:anim calcmode="lin" valueType="num">
                                      <p:cBhvr>
                                        <p:cTn id="197" dur="1000" fill="hold"/>
                                        <p:tgtEl>
                                          <p:spTgt spid="53"/>
                                        </p:tgtEl>
                                        <p:attrNameLst>
                                          <p:attrName>ppt_x</p:attrName>
                                        </p:attrNameLst>
                                      </p:cBhvr>
                                      <p:tavLst>
                                        <p:tav tm="0">
                                          <p:val>
                                            <p:strVal val="#ppt_x"/>
                                          </p:val>
                                        </p:tav>
                                        <p:tav tm="100000">
                                          <p:val>
                                            <p:strVal val="#ppt_x"/>
                                          </p:val>
                                        </p:tav>
                                      </p:tavLst>
                                    </p:anim>
                                    <p:anim calcmode="lin" valueType="num">
                                      <p:cBhvr>
                                        <p:cTn id="198" dur="1000" fill="hold"/>
                                        <p:tgtEl>
                                          <p:spTgt spid="53"/>
                                        </p:tgtEl>
                                        <p:attrNameLst>
                                          <p:attrName>ppt_y</p:attrName>
                                        </p:attrNameLst>
                                      </p:cBhvr>
                                      <p:tavLst>
                                        <p:tav tm="0">
                                          <p:val>
                                            <p:strVal val="#ppt_y+.1"/>
                                          </p:val>
                                        </p:tav>
                                        <p:tav tm="100000">
                                          <p:val>
                                            <p:strVal val="#ppt_y"/>
                                          </p:val>
                                        </p:tav>
                                      </p:tavLst>
                                    </p:anim>
                                  </p:childTnLst>
                                </p:cTn>
                              </p:par>
                              <p:par>
                                <p:cTn id="199" presetID="42" presetClass="entr" presetSubtype="0" fill="hold" nodeType="withEffect">
                                  <p:stCondLst>
                                    <p:cond delay="0"/>
                                  </p:stCondLst>
                                  <p:childTnLst>
                                    <p:set>
                                      <p:cBhvr>
                                        <p:cTn id="200" dur="1" fill="hold">
                                          <p:stCondLst>
                                            <p:cond delay="0"/>
                                          </p:stCondLst>
                                        </p:cTn>
                                        <p:tgtEl>
                                          <p:spTgt spid="16"/>
                                        </p:tgtEl>
                                        <p:attrNameLst>
                                          <p:attrName>style.visibility</p:attrName>
                                        </p:attrNameLst>
                                      </p:cBhvr>
                                      <p:to>
                                        <p:strVal val="visible"/>
                                      </p:to>
                                    </p:set>
                                    <p:animEffect transition="in" filter="fade">
                                      <p:cBhvr>
                                        <p:cTn id="201" dur="1000"/>
                                        <p:tgtEl>
                                          <p:spTgt spid="16"/>
                                        </p:tgtEl>
                                      </p:cBhvr>
                                    </p:animEffect>
                                    <p:anim calcmode="lin" valueType="num">
                                      <p:cBhvr>
                                        <p:cTn id="202" dur="1000" fill="hold"/>
                                        <p:tgtEl>
                                          <p:spTgt spid="16"/>
                                        </p:tgtEl>
                                        <p:attrNameLst>
                                          <p:attrName>ppt_x</p:attrName>
                                        </p:attrNameLst>
                                      </p:cBhvr>
                                      <p:tavLst>
                                        <p:tav tm="0">
                                          <p:val>
                                            <p:strVal val="#ppt_x"/>
                                          </p:val>
                                        </p:tav>
                                        <p:tav tm="100000">
                                          <p:val>
                                            <p:strVal val="#ppt_x"/>
                                          </p:val>
                                        </p:tav>
                                      </p:tavLst>
                                    </p:anim>
                                    <p:anim calcmode="lin" valueType="num">
                                      <p:cBhvr>
                                        <p:cTn id="20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42" presetClass="entr" presetSubtype="0" fill="hold" nodeType="clickEffect">
                                  <p:stCondLst>
                                    <p:cond delay="0"/>
                                  </p:stCondLst>
                                  <p:childTnLst>
                                    <p:set>
                                      <p:cBhvr>
                                        <p:cTn id="207" dur="1" fill="hold">
                                          <p:stCondLst>
                                            <p:cond delay="0"/>
                                          </p:stCondLst>
                                        </p:cTn>
                                        <p:tgtEl>
                                          <p:spTgt spid="14"/>
                                        </p:tgtEl>
                                        <p:attrNameLst>
                                          <p:attrName>style.visibility</p:attrName>
                                        </p:attrNameLst>
                                      </p:cBhvr>
                                      <p:to>
                                        <p:strVal val="visible"/>
                                      </p:to>
                                    </p:set>
                                    <p:animEffect transition="in" filter="fade">
                                      <p:cBhvr>
                                        <p:cTn id="208" dur="1000"/>
                                        <p:tgtEl>
                                          <p:spTgt spid="14"/>
                                        </p:tgtEl>
                                      </p:cBhvr>
                                    </p:animEffect>
                                    <p:anim calcmode="lin" valueType="num">
                                      <p:cBhvr>
                                        <p:cTn id="209" dur="1000" fill="hold"/>
                                        <p:tgtEl>
                                          <p:spTgt spid="14"/>
                                        </p:tgtEl>
                                        <p:attrNameLst>
                                          <p:attrName>ppt_x</p:attrName>
                                        </p:attrNameLst>
                                      </p:cBhvr>
                                      <p:tavLst>
                                        <p:tav tm="0">
                                          <p:val>
                                            <p:strVal val="#ppt_x"/>
                                          </p:val>
                                        </p:tav>
                                        <p:tav tm="100000">
                                          <p:val>
                                            <p:strVal val="#ppt_x"/>
                                          </p:val>
                                        </p:tav>
                                      </p:tavLst>
                                    </p:anim>
                                    <p:anim calcmode="lin" valueType="num">
                                      <p:cBhvr>
                                        <p:cTn id="210" dur="1000" fill="hold"/>
                                        <p:tgtEl>
                                          <p:spTgt spid="14"/>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57"/>
                                        </p:tgtEl>
                                        <p:attrNameLst>
                                          <p:attrName>style.visibility</p:attrName>
                                        </p:attrNameLst>
                                      </p:cBhvr>
                                      <p:to>
                                        <p:strVal val="visible"/>
                                      </p:to>
                                    </p:set>
                                    <p:animEffect transition="in" filter="fade">
                                      <p:cBhvr>
                                        <p:cTn id="213" dur="1000"/>
                                        <p:tgtEl>
                                          <p:spTgt spid="57"/>
                                        </p:tgtEl>
                                      </p:cBhvr>
                                    </p:animEffect>
                                    <p:anim calcmode="lin" valueType="num">
                                      <p:cBhvr>
                                        <p:cTn id="214" dur="1000" fill="hold"/>
                                        <p:tgtEl>
                                          <p:spTgt spid="57"/>
                                        </p:tgtEl>
                                        <p:attrNameLst>
                                          <p:attrName>ppt_x</p:attrName>
                                        </p:attrNameLst>
                                      </p:cBhvr>
                                      <p:tavLst>
                                        <p:tav tm="0">
                                          <p:val>
                                            <p:strVal val="#ppt_x"/>
                                          </p:val>
                                        </p:tav>
                                        <p:tav tm="100000">
                                          <p:val>
                                            <p:strVal val="#ppt_x"/>
                                          </p:val>
                                        </p:tav>
                                      </p:tavLst>
                                    </p:anim>
                                    <p:anim calcmode="lin" valueType="num">
                                      <p:cBhvr>
                                        <p:cTn id="21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42" presetClass="entr" presetSubtype="0" fill="hold" grpId="0" nodeType="clickEffect">
                                  <p:stCondLst>
                                    <p:cond delay="0"/>
                                  </p:stCondLst>
                                  <p:childTnLst>
                                    <p:set>
                                      <p:cBhvr>
                                        <p:cTn id="219" dur="1" fill="hold">
                                          <p:stCondLst>
                                            <p:cond delay="0"/>
                                          </p:stCondLst>
                                        </p:cTn>
                                        <p:tgtEl>
                                          <p:spTgt spid="2"/>
                                        </p:tgtEl>
                                        <p:attrNameLst>
                                          <p:attrName>style.visibility</p:attrName>
                                        </p:attrNameLst>
                                      </p:cBhvr>
                                      <p:to>
                                        <p:strVal val="visible"/>
                                      </p:to>
                                    </p:set>
                                    <p:animEffect transition="in" filter="fade">
                                      <p:cBhvr>
                                        <p:cTn id="220" dur="1000"/>
                                        <p:tgtEl>
                                          <p:spTgt spid="2"/>
                                        </p:tgtEl>
                                      </p:cBhvr>
                                    </p:animEffect>
                                    <p:anim calcmode="lin" valueType="num">
                                      <p:cBhvr>
                                        <p:cTn id="221" dur="1000" fill="hold"/>
                                        <p:tgtEl>
                                          <p:spTgt spid="2"/>
                                        </p:tgtEl>
                                        <p:attrNameLst>
                                          <p:attrName>ppt_x</p:attrName>
                                        </p:attrNameLst>
                                      </p:cBhvr>
                                      <p:tavLst>
                                        <p:tav tm="0">
                                          <p:val>
                                            <p:strVal val="#ppt_x"/>
                                          </p:val>
                                        </p:tav>
                                        <p:tav tm="100000">
                                          <p:val>
                                            <p:strVal val="#ppt_x"/>
                                          </p:val>
                                        </p:tav>
                                      </p:tavLst>
                                    </p:anim>
                                    <p:anim calcmode="lin" valueType="num">
                                      <p:cBhvr>
                                        <p:cTn id="222" dur="1000" fill="hold"/>
                                        <p:tgtEl>
                                          <p:spTgt spid="2"/>
                                        </p:tgtEl>
                                        <p:attrNameLst>
                                          <p:attrName>ppt_y</p:attrName>
                                        </p:attrNameLst>
                                      </p:cBhvr>
                                      <p:tavLst>
                                        <p:tav tm="0">
                                          <p:val>
                                            <p:strVal val="#ppt_y+.1"/>
                                          </p:val>
                                        </p:tav>
                                        <p:tav tm="100000">
                                          <p:val>
                                            <p:strVal val="#ppt_y"/>
                                          </p:val>
                                        </p:tav>
                                      </p:tavLst>
                                    </p:anim>
                                  </p:childTnLst>
                                </p:cTn>
                              </p:par>
                              <p:par>
                                <p:cTn id="223" presetID="42" presetClass="entr" presetSubtype="0" fill="hold" grpId="0" nodeType="withEffect">
                                  <p:stCondLst>
                                    <p:cond delay="0"/>
                                  </p:stCondLst>
                                  <p:childTnLst>
                                    <p:set>
                                      <p:cBhvr>
                                        <p:cTn id="224" dur="1" fill="hold">
                                          <p:stCondLst>
                                            <p:cond delay="0"/>
                                          </p:stCondLst>
                                        </p:cTn>
                                        <p:tgtEl>
                                          <p:spTgt spid="49"/>
                                        </p:tgtEl>
                                        <p:attrNameLst>
                                          <p:attrName>style.visibility</p:attrName>
                                        </p:attrNameLst>
                                      </p:cBhvr>
                                      <p:to>
                                        <p:strVal val="visible"/>
                                      </p:to>
                                    </p:set>
                                    <p:animEffect transition="in" filter="fade">
                                      <p:cBhvr>
                                        <p:cTn id="225" dur="1000"/>
                                        <p:tgtEl>
                                          <p:spTgt spid="49"/>
                                        </p:tgtEl>
                                      </p:cBhvr>
                                    </p:animEffect>
                                    <p:anim calcmode="lin" valueType="num">
                                      <p:cBhvr>
                                        <p:cTn id="226" dur="1000" fill="hold"/>
                                        <p:tgtEl>
                                          <p:spTgt spid="49"/>
                                        </p:tgtEl>
                                        <p:attrNameLst>
                                          <p:attrName>ppt_x</p:attrName>
                                        </p:attrNameLst>
                                      </p:cBhvr>
                                      <p:tavLst>
                                        <p:tav tm="0">
                                          <p:val>
                                            <p:strVal val="#ppt_x"/>
                                          </p:val>
                                        </p:tav>
                                        <p:tav tm="100000">
                                          <p:val>
                                            <p:strVal val="#ppt_x"/>
                                          </p:val>
                                        </p:tav>
                                      </p:tavLst>
                                    </p:anim>
                                    <p:anim calcmode="lin" valueType="num">
                                      <p:cBhvr>
                                        <p:cTn id="227" dur="1000" fill="hold"/>
                                        <p:tgtEl>
                                          <p:spTgt spid="49"/>
                                        </p:tgtEl>
                                        <p:attrNameLst>
                                          <p:attrName>ppt_y</p:attrName>
                                        </p:attrNameLst>
                                      </p:cBhvr>
                                      <p:tavLst>
                                        <p:tav tm="0">
                                          <p:val>
                                            <p:strVal val="#ppt_y+.1"/>
                                          </p:val>
                                        </p:tav>
                                        <p:tav tm="100000">
                                          <p:val>
                                            <p:strVal val="#ppt_y"/>
                                          </p:val>
                                        </p:tav>
                                      </p:tavLst>
                                    </p:anim>
                                  </p:childTnLst>
                                </p:cTn>
                              </p:par>
                              <p:par>
                                <p:cTn id="228" presetID="42" presetClass="entr" presetSubtype="0" fill="hold" nodeType="withEffect">
                                  <p:stCondLst>
                                    <p:cond delay="0"/>
                                  </p:stCondLst>
                                  <p:childTnLst>
                                    <p:set>
                                      <p:cBhvr>
                                        <p:cTn id="229" dur="1" fill="hold">
                                          <p:stCondLst>
                                            <p:cond delay="0"/>
                                          </p:stCondLst>
                                        </p:cTn>
                                        <p:tgtEl>
                                          <p:spTgt spid="5"/>
                                        </p:tgtEl>
                                        <p:attrNameLst>
                                          <p:attrName>style.visibility</p:attrName>
                                        </p:attrNameLst>
                                      </p:cBhvr>
                                      <p:to>
                                        <p:strVal val="visible"/>
                                      </p:to>
                                    </p:set>
                                    <p:animEffect transition="in" filter="fade">
                                      <p:cBhvr>
                                        <p:cTn id="230" dur="1000"/>
                                        <p:tgtEl>
                                          <p:spTgt spid="5"/>
                                        </p:tgtEl>
                                      </p:cBhvr>
                                    </p:animEffect>
                                    <p:anim calcmode="lin" valueType="num">
                                      <p:cBhvr>
                                        <p:cTn id="231" dur="1000" fill="hold"/>
                                        <p:tgtEl>
                                          <p:spTgt spid="5"/>
                                        </p:tgtEl>
                                        <p:attrNameLst>
                                          <p:attrName>ppt_x</p:attrName>
                                        </p:attrNameLst>
                                      </p:cBhvr>
                                      <p:tavLst>
                                        <p:tav tm="0">
                                          <p:val>
                                            <p:strVal val="#ppt_x"/>
                                          </p:val>
                                        </p:tav>
                                        <p:tav tm="100000">
                                          <p:val>
                                            <p:strVal val="#ppt_x"/>
                                          </p:val>
                                        </p:tav>
                                      </p:tavLst>
                                    </p:anim>
                                    <p:anim calcmode="lin" valueType="num">
                                      <p:cBhvr>
                                        <p:cTn id="2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nodeType="clickEffect">
                                  <p:stCondLst>
                                    <p:cond delay="0"/>
                                  </p:stCondLst>
                                  <p:childTnLst>
                                    <p:set>
                                      <p:cBhvr>
                                        <p:cTn id="236" dur="1" fill="hold">
                                          <p:stCondLst>
                                            <p:cond delay="0"/>
                                          </p:stCondLst>
                                        </p:cTn>
                                        <p:tgtEl>
                                          <p:spTgt spid="6"/>
                                        </p:tgtEl>
                                        <p:attrNameLst>
                                          <p:attrName>style.visibility</p:attrName>
                                        </p:attrNameLst>
                                      </p:cBhvr>
                                      <p:to>
                                        <p:strVal val="visible"/>
                                      </p:to>
                                    </p:set>
                                    <p:animEffect transition="in" filter="fade">
                                      <p:cBhvr>
                                        <p:cTn id="237" dur="1000"/>
                                        <p:tgtEl>
                                          <p:spTgt spid="6"/>
                                        </p:tgtEl>
                                      </p:cBhvr>
                                    </p:animEffect>
                                    <p:anim calcmode="lin" valueType="num">
                                      <p:cBhvr>
                                        <p:cTn id="238" dur="1000" fill="hold"/>
                                        <p:tgtEl>
                                          <p:spTgt spid="6"/>
                                        </p:tgtEl>
                                        <p:attrNameLst>
                                          <p:attrName>ppt_x</p:attrName>
                                        </p:attrNameLst>
                                      </p:cBhvr>
                                      <p:tavLst>
                                        <p:tav tm="0">
                                          <p:val>
                                            <p:strVal val="#ppt_x"/>
                                          </p:val>
                                        </p:tav>
                                        <p:tav tm="100000">
                                          <p:val>
                                            <p:strVal val="#ppt_x"/>
                                          </p:val>
                                        </p:tav>
                                      </p:tavLst>
                                    </p:anim>
                                    <p:anim calcmode="lin" valueType="num">
                                      <p:cBhvr>
                                        <p:cTn id="239" dur="1000" fill="hold"/>
                                        <p:tgtEl>
                                          <p:spTgt spid="6"/>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100"/>
                                        </p:tgtEl>
                                        <p:attrNameLst>
                                          <p:attrName>style.visibility</p:attrName>
                                        </p:attrNameLst>
                                      </p:cBhvr>
                                      <p:to>
                                        <p:strVal val="visible"/>
                                      </p:to>
                                    </p:set>
                                    <p:animEffect transition="in" filter="fade">
                                      <p:cBhvr>
                                        <p:cTn id="242" dur="1000"/>
                                        <p:tgtEl>
                                          <p:spTgt spid="100"/>
                                        </p:tgtEl>
                                      </p:cBhvr>
                                    </p:animEffect>
                                    <p:anim calcmode="lin" valueType="num">
                                      <p:cBhvr>
                                        <p:cTn id="243" dur="1000" fill="hold"/>
                                        <p:tgtEl>
                                          <p:spTgt spid="100"/>
                                        </p:tgtEl>
                                        <p:attrNameLst>
                                          <p:attrName>ppt_x</p:attrName>
                                        </p:attrNameLst>
                                      </p:cBhvr>
                                      <p:tavLst>
                                        <p:tav tm="0">
                                          <p:val>
                                            <p:strVal val="#ppt_x"/>
                                          </p:val>
                                        </p:tav>
                                        <p:tav tm="100000">
                                          <p:val>
                                            <p:strVal val="#ppt_x"/>
                                          </p:val>
                                        </p:tav>
                                      </p:tavLst>
                                    </p:anim>
                                    <p:anim calcmode="lin" valueType="num">
                                      <p:cBhvr>
                                        <p:cTn id="244" dur="1000" fill="hold"/>
                                        <p:tgtEl>
                                          <p:spTgt spid="100"/>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54"/>
                                        </p:tgtEl>
                                        <p:attrNameLst>
                                          <p:attrName>style.visibility</p:attrName>
                                        </p:attrNameLst>
                                      </p:cBhvr>
                                      <p:to>
                                        <p:strVal val="visible"/>
                                      </p:to>
                                    </p:set>
                                    <p:animEffect transition="in" filter="fade">
                                      <p:cBhvr>
                                        <p:cTn id="247" dur="1000"/>
                                        <p:tgtEl>
                                          <p:spTgt spid="54"/>
                                        </p:tgtEl>
                                      </p:cBhvr>
                                    </p:animEffect>
                                    <p:anim calcmode="lin" valueType="num">
                                      <p:cBhvr>
                                        <p:cTn id="248" dur="1000" fill="hold"/>
                                        <p:tgtEl>
                                          <p:spTgt spid="54"/>
                                        </p:tgtEl>
                                        <p:attrNameLst>
                                          <p:attrName>ppt_x</p:attrName>
                                        </p:attrNameLst>
                                      </p:cBhvr>
                                      <p:tavLst>
                                        <p:tav tm="0">
                                          <p:val>
                                            <p:strVal val="#ppt_x"/>
                                          </p:val>
                                        </p:tav>
                                        <p:tav tm="100000">
                                          <p:val>
                                            <p:strVal val="#ppt_x"/>
                                          </p:val>
                                        </p:tav>
                                      </p:tavLst>
                                    </p:anim>
                                    <p:anim calcmode="lin" valueType="num">
                                      <p:cBhvr>
                                        <p:cTn id="249" dur="1000" fill="hold"/>
                                        <p:tgtEl>
                                          <p:spTgt spid="54"/>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102"/>
                                        </p:tgtEl>
                                        <p:attrNameLst>
                                          <p:attrName>style.visibility</p:attrName>
                                        </p:attrNameLst>
                                      </p:cBhvr>
                                      <p:to>
                                        <p:strVal val="visible"/>
                                      </p:to>
                                    </p:set>
                                    <p:animEffect transition="in" filter="fade">
                                      <p:cBhvr>
                                        <p:cTn id="252" dur="1000"/>
                                        <p:tgtEl>
                                          <p:spTgt spid="102"/>
                                        </p:tgtEl>
                                      </p:cBhvr>
                                    </p:animEffect>
                                    <p:anim calcmode="lin" valueType="num">
                                      <p:cBhvr>
                                        <p:cTn id="253" dur="1000" fill="hold"/>
                                        <p:tgtEl>
                                          <p:spTgt spid="102"/>
                                        </p:tgtEl>
                                        <p:attrNameLst>
                                          <p:attrName>ppt_x</p:attrName>
                                        </p:attrNameLst>
                                      </p:cBhvr>
                                      <p:tavLst>
                                        <p:tav tm="0">
                                          <p:val>
                                            <p:strVal val="#ppt_x"/>
                                          </p:val>
                                        </p:tav>
                                        <p:tav tm="100000">
                                          <p:val>
                                            <p:strVal val="#ppt_x"/>
                                          </p:val>
                                        </p:tav>
                                      </p:tavLst>
                                    </p:anim>
                                    <p:anim calcmode="lin" valueType="num">
                                      <p:cBhvr>
                                        <p:cTn id="25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42" presetClass="entr" presetSubtype="0" fill="hold" nodeType="clickEffect">
                                  <p:stCondLst>
                                    <p:cond delay="0"/>
                                  </p:stCondLst>
                                  <p:childTnLst>
                                    <p:set>
                                      <p:cBhvr>
                                        <p:cTn id="258" dur="1" fill="hold">
                                          <p:stCondLst>
                                            <p:cond delay="0"/>
                                          </p:stCondLst>
                                        </p:cTn>
                                        <p:tgtEl>
                                          <p:spTgt spid="86"/>
                                        </p:tgtEl>
                                        <p:attrNameLst>
                                          <p:attrName>style.visibility</p:attrName>
                                        </p:attrNameLst>
                                      </p:cBhvr>
                                      <p:to>
                                        <p:strVal val="visible"/>
                                      </p:to>
                                    </p:set>
                                    <p:animEffect transition="in" filter="fade">
                                      <p:cBhvr>
                                        <p:cTn id="259" dur="1000"/>
                                        <p:tgtEl>
                                          <p:spTgt spid="86"/>
                                        </p:tgtEl>
                                      </p:cBhvr>
                                    </p:animEffect>
                                    <p:anim calcmode="lin" valueType="num">
                                      <p:cBhvr>
                                        <p:cTn id="260" dur="1000" fill="hold"/>
                                        <p:tgtEl>
                                          <p:spTgt spid="86"/>
                                        </p:tgtEl>
                                        <p:attrNameLst>
                                          <p:attrName>ppt_x</p:attrName>
                                        </p:attrNameLst>
                                      </p:cBhvr>
                                      <p:tavLst>
                                        <p:tav tm="0">
                                          <p:val>
                                            <p:strVal val="#ppt_x"/>
                                          </p:val>
                                        </p:tav>
                                        <p:tav tm="100000">
                                          <p:val>
                                            <p:strVal val="#ppt_x"/>
                                          </p:val>
                                        </p:tav>
                                      </p:tavLst>
                                    </p:anim>
                                    <p:anim calcmode="lin" valueType="num">
                                      <p:cBhvr>
                                        <p:cTn id="261"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62" fill="hold">
                      <p:stCondLst>
                        <p:cond delay="indefinite"/>
                      </p:stCondLst>
                      <p:childTnLst>
                        <p:par>
                          <p:cTn id="263" fill="hold">
                            <p:stCondLst>
                              <p:cond delay="0"/>
                            </p:stCondLst>
                            <p:childTnLst>
                              <p:par>
                                <p:cTn id="264" presetID="42" presetClass="entr" presetSubtype="0" fill="hold" grpId="0" nodeType="clickEffect">
                                  <p:stCondLst>
                                    <p:cond delay="0"/>
                                  </p:stCondLst>
                                  <p:childTnLst>
                                    <p:set>
                                      <p:cBhvr>
                                        <p:cTn id="265" dur="1" fill="hold">
                                          <p:stCondLst>
                                            <p:cond delay="0"/>
                                          </p:stCondLst>
                                        </p:cTn>
                                        <p:tgtEl>
                                          <p:spTgt spid="32"/>
                                        </p:tgtEl>
                                        <p:attrNameLst>
                                          <p:attrName>style.visibility</p:attrName>
                                        </p:attrNameLst>
                                      </p:cBhvr>
                                      <p:to>
                                        <p:strVal val="visible"/>
                                      </p:to>
                                    </p:set>
                                    <p:animEffect transition="in" filter="fade">
                                      <p:cBhvr>
                                        <p:cTn id="266" dur="1000"/>
                                        <p:tgtEl>
                                          <p:spTgt spid="32"/>
                                        </p:tgtEl>
                                      </p:cBhvr>
                                    </p:animEffect>
                                    <p:anim calcmode="lin" valueType="num">
                                      <p:cBhvr>
                                        <p:cTn id="267" dur="1000" fill="hold"/>
                                        <p:tgtEl>
                                          <p:spTgt spid="32"/>
                                        </p:tgtEl>
                                        <p:attrNameLst>
                                          <p:attrName>ppt_x</p:attrName>
                                        </p:attrNameLst>
                                      </p:cBhvr>
                                      <p:tavLst>
                                        <p:tav tm="0">
                                          <p:val>
                                            <p:strVal val="#ppt_x"/>
                                          </p:val>
                                        </p:tav>
                                        <p:tav tm="100000">
                                          <p:val>
                                            <p:strVal val="#ppt_x"/>
                                          </p:val>
                                        </p:tav>
                                      </p:tavLst>
                                    </p:anim>
                                    <p:anim calcmode="lin" valueType="num">
                                      <p:cBhvr>
                                        <p:cTn id="268" dur="1000" fill="hold"/>
                                        <p:tgtEl>
                                          <p:spTgt spid="32"/>
                                        </p:tgtEl>
                                        <p:attrNameLst>
                                          <p:attrName>ppt_y</p:attrName>
                                        </p:attrNameLst>
                                      </p:cBhvr>
                                      <p:tavLst>
                                        <p:tav tm="0">
                                          <p:val>
                                            <p:strVal val="#ppt_y+.1"/>
                                          </p:val>
                                        </p:tav>
                                        <p:tav tm="100000">
                                          <p:val>
                                            <p:strVal val="#ppt_y"/>
                                          </p:val>
                                        </p:tav>
                                      </p:tavLst>
                                    </p:anim>
                                  </p:childTnLst>
                                </p:cTn>
                              </p:par>
                              <p:par>
                                <p:cTn id="269" presetID="42" presetClass="entr" presetSubtype="0" fill="hold" grpId="0" nodeType="withEffect">
                                  <p:stCondLst>
                                    <p:cond delay="0"/>
                                  </p:stCondLst>
                                  <p:childTnLst>
                                    <p:set>
                                      <p:cBhvr>
                                        <p:cTn id="270" dur="1" fill="hold">
                                          <p:stCondLst>
                                            <p:cond delay="0"/>
                                          </p:stCondLst>
                                        </p:cTn>
                                        <p:tgtEl>
                                          <p:spTgt spid="89"/>
                                        </p:tgtEl>
                                        <p:attrNameLst>
                                          <p:attrName>style.visibility</p:attrName>
                                        </p:attrNameLst>
                                      </p:cBhvr>
                                      <p:to>
                                        <p:strVal val="visible"/>
                                      </p:to>
                                    </p:set>
                                    <p:animEffect transition="in" filter="fade">
                                      <p:cBhvr>
                                        <p:cTn id="271" dur="1000"/>
                                        <p:tgtEl>
                                          <p:spTgt spid="89"/>
                                        </p:tgtEl>
                                      </p:cBhvr>
                                    </p:animEffect>
                                    <p:anim calcmode="lin" valueType="num">
                                      <p:cBhvr>
                                        <p:cTn id="272" dur="1000" fill="hold"/>
                                        <p:tgtEl>
                                          <p:spTgt spid="89"/>
                                        </p:tgtEl>
                                        <p:attrNameLst>
                                          <p:attrName>ppt_x</p:attrName>
                                        </p:attrNameLst>
                                      </p:cBhvr>
                                      <p:tavLst>
                                        <p:tav tm="0">
                                          <p:val>
                                            <p:strVal val="#ppt_x"/>
                                          </p:val>
                                        </p:tav>
                                        <p:tav tm="100000">
                                          <p:val>
                                            <p:strVal val="#ppt_x"/>
                                          </p:val>
                                        </p:tav>
                                      </p:tavLst>
                                    </p:anim>
                                    <p:anim calcmode="lin" valueType="num">
                                      <p:cBhvr>
                                        <p:cTn id="273" dur="1000" fill="hold"/>
                                        <p:tgtEl>
                                          <p:spTgt spid="89"/>
                                        </p:tgtEl>
                                        <p:attrNameLst>
                                          <p:attrName>ppt_y</p:attrName>
                                        </p:attrNameLst>
                                      </p:cBhvr>
                                      <p:tavLst>
                                        <p:tav tm="0">
                                          <p:val>
                                            <p:strVal val="#ppt_y+.1"/>
                                          </p:val>
                                        </p:tav>
                                        <p:tav tm="100000">
                                          <p:val>
                                            <p:strVal val="#ppt_y"/>
                                          </p:val>
                                        </p:tav>
                                      </p:tavLst>
                                    </p:anim>
                                  </p:childTnLst>
                                </p:cTn>
                              </p:par>
                              <p:par>
                                <p:cTn id="274" presetID="42" presetClass="entr" presetSubtype="0" fill="hold" grpId="0" nodeType="withEffect">
                                  <p:stCondLst>
                                    <p:cond delay="0"/>
                                  </p:stCondLst>
                                  <p:childTnLst>
                                    <p:set>
                                      <p:cBhvr>
                                        <p:cTn id="275" dur="1" fill="hold">
                                          <p:stCondLst>
                                            <p:cond delay="0"/>
                                          </p:stCondLst>
                                        </p:cTn>
                                        <p:tgtEl>
                                          <p:spTgt spid="31"/>
                                        </p:tgtEl>
                                        <p:attrNameLst>
                                          <p:attrName>style.visibility</p:attrName>
                                        </p:attrNameLst>
                                      </p:cBhvr>
                                      <p:to>
                                        <p:strVal val="visible"/>
                                      </p:to>
                                    </p:set>
                                    <p:animEffect transition="in" filter="fade">
                                      <p:cBhvr>
                                        <p:cTn id="276" dur="1000"/>
                                        <p:tgtEl>
                                          <p:spTgt spid="31"/>
                                        </p:tgtEl>
                                      </p:cBhvr>
                                    </p:animEffect>
                                    <p:anim calcmode="lin" valueType="num">
                                      <p:cBhvr>
                                        <p:cTn id="277" dur="1000" fill="hold"/>
                                        <p:tgtEl>
                                          <p:spTgt spid="31"/>
                                        </p:tgtEl>
                                        <p:attrNameLst>
                                          <p:attrName>ppt_x</p:attrName>
                                        </p:attrNameLst>
                                      </p:cBhvr>
                                      <p:tavLst>
                                        <p:tav tm="0">
                                          <p:val>
                                            <p:strVal val="#ppt_x"/>
                                          </p:val>
                                        </p:tav>
                                        <p:tav tm="100000">
                                          <p:val>
                                            <p:strVal val="#ppt_x"/>
                                          </p:val>
                                        </p:tav>
                                      </p:tavLst>
                                    </p:anim>
                                    <p:anim calcmode="lin" valueType="num">
                                      <p:cBhvr>
                                        <p:cTn id="278" dur="1000" fill="hold"/>
                                        <p:tgtEl>
                                          <p:spTgt spid="31"/>
                                        </p:tgtEl>
                                        <p:attrNameLst>
                                          <p:attrName>ppt_y</p:attrName>
                                        </p:attrNameLst>
                                      </p:cBhvr>
                                      <p:tavLst>
                                        <p:tav tm="0">
                                          <p:val>
                                            <p:strVal val="#ppt_y+.1"/>
                                          </p:val>
                                        </p:tav>
                                        <p:tav tm="100000">
                                          <p:val>
                                            <p:strVal val="#ppt_y"/>
                                          </p:val>
                                        </p:tav>
                                      </p:tavLst>
                                    </p:anim>
                                  </p:childTnLst>
                                </p:cTn>
                              </p:par>
                              <p:par>
                                <p:cTn id="279" presetID="42" presetClass="entr" presetSubtype="0" fill="hold" grpId="0" nodeType="withEffect">
                                  <p:stCondLst>
                                    <p:cond delay="0"/>
                                  </p:stCondLst>
                                  <p:childTnLst>
                                    <p:set>
                                      <p:cBhvr>
                                        <p:cTn id="280" dur="1" fill="hold">
                                          <p:stCondLst>
                                            <p:cond delay="0"/>
                                          </p:stCondLst>
                                        </p:cTn>
                                        <p:tgtEl>
                                          <p:spTgt spid="38"/>
                                        </p:tgtEl>
                                        <p:attrNameLst>
                                          <p:attrName>style.visibility</p:attrName>
                                        </p:attrNameLst>
                                      </p:cBhvr>
                                      <p:to>
                                        <p:strVal val="visible"/>
                                      </p:to>
                                    </p:set>
                                    <p:animEffect transition="in" filter="fade">
                                      <p:cBhvr>
                                        <p:cTn id="281" dur="1000"/>
                                        <p:tgtEl>
                                          <p:spTgt spid="38"/>
                                        </p:tgtEl>
                                      </p:cBhvr>
                                    </p:animEffect>
                                    <p:anim calcmode="lin" valueType="num">
                                      <p:cBhvr>
                                        <p:cTn id="282" dur="1000" fill="hold"/>
                                        <p:tgtEl>
                                          <p:spTgt spid="38"/>
                                        </p:tgtEl>
                                        <p:attrNameLst>
                                          <p:attrName>ppt_x</p:attrName>
                                        </p:attrNameLst>
                                      </p:cBhvr>
                                      <p:tavLst>
                                        <p:tav tm="0">
                                          <p:val>
                                            <p:strVal val="#ppt_x"/>
                                          </p:val>
                                        </p:tav>
                                        <p:tav tm="100000">
                                          <p:val>
                                            <p:strVal val="#ppt_x"/>
                                          </p:val>
                                        </p:tav>
                                      </p:tavLst>
                                    </p:anim>
                                    <p:anim calcmode="lin" valueType="num">
                                      <p:cBhvr>
                                        <p:cTn id="283" dur="1000" fill="hold"/>
                                        <p:tgtEl>
                                          <p:spTgt spid="38"/>
                                        </p:tgtEl>
                                        <p:attrNameLst>
                                          <p:attrName>ppt_y</p:attrName>
                                        </p:attrNameLst>
                                      </p:cBhvr>
                                      <p:tavLst>
                                        <p:tav tm="0">
                                          <p:val>
                                            <p:strVal val="#ppt_y+.1"/>
                                          </p:val>
                                        </p:tav>
                                        <p:tav tm="100000">
                                          <p:val>
                                            <p:strVal val="#ppt_y"/>
                                          </p:val>
                                        </p:tav>
                                      </p:tavLst>
                                    </p:anim>
                                  </p:childTnLst>
                                </p:cTn>
                              </p:par>
                              <p:par>
                                <p:cTn id="284" presetID="42" presetClass="entr" presetSubtype="0" fill="hold" grpId="0" nodeType="withEffect">
                                  <p:stCondLst>
                                    <p:cond delay="0"/>
                                  </p:stCondLst>
                                  <p:childTnLst>
                                    <p:set>
                                      <p:cBhvr>
                                        <p:cTn id="285" dur="1" fill="hold">
                                          <p:stCondLst>
                                            <p:cond delay="0"/>
                                          </p:stCondLst>
                                        </p:cTn>
                                        <p:tgtEl>
                                          <p:spTgt spid="40"/>
                                        </p:tgtEl>
                                        <p:attrNameLst>
                                          <p:attrName>style.visibility</p:attrName>
                                        </p:attrNameLst>
                                      </p:cBhvr>
                                      <p:to>
                                        <p:strVal val="visible"/>
                                      </p:to>
                                    </p:set>
                                    <p:animEffect transition="in" filter="fade">
                                      <p:cBhvr>
                                        <p:cTn id="286" dur="1000"/>
                                        <p:tgtEl>
                                          <p:spTgt spid="40"/>
                                        </p:tgtEl>
                                      </p:cBhvr>
                                    </p:animEffect>
                                    <p:anim calcmode="lin" valueType="num">
                                      <p:cBhvr>
                                        <p:cTn id="287" dur="1000" fill="hold"/>
                                        <p:tgtEl>
                                          <p:spTgt spid="40"/>
                                        </p:tgtEl>
                                        <p:attrNameLst>
                                          <p:attrName>ppt_x</p:attrName>
                                        </p:attrNameLst>
                                      </p:cBhvr>
                                      <p:tavLst>
                                        <p:tav tm="0">
                                          <p:val>
                                            <p:strVal val="#ppt_x"/>
                                          </p:val>
                                        </p:tav>
                                        <p:tav tm="100000">
                                          <p:val>
                                            <p:strVal val="#ppt_x"/>
                                          </p:val>
                                        </p:tav>
                                      </p:tavLst>
                                    </p:anim>
                                    <p:anim calcmode="lin" valueType="num">
                                      <p:cBhvr>
                                        <p:cTn id="288" dur="1000" fill="hold"/>
                                        <p:tgtEl>
                                          <p:spTgt spid="40"/>
                                        </p:tgtEl>
                                        <p:attrNameLst>
                                          <p:attrName>ppt_y</p:attrName>
                                        </p:attrNameLst>
                                      </p:cBhvr>
                                      <p:tavLst>
                                        <p:tav tm="0">
                                          <p:val>
                                            <p:strVal val="#ppt_y+.1"/>
                                          </p:val>
                                        </p:tav>
                                        <p:tav tm="100000">
                                          <p:val>
                                            <p:strVal val="#ppt_y"/>
                                          </p:val>
                                        </p:tav>
                                      </p:tavLst>
                                    </p:anim>
                                  </p:childTnLst>
                                </p:cTn>
                              </p:par>
                              <p:par>
                                <p:cTn id="289" presetID="42" presetClass="entr" presetSubtype="0" fill="hold" nodeType="withEffect">
                                  <p:stCondLst>
                                    <p:cond delay="0"/>
                                  </p:stCondLst>
                                  <p:childTnLst>
                                    <p:set>
                                      <p:cBhvr>
                                        <p:cTn id="290" dur="1" fill="hold">
                                          <p:stCondLst>
                                            <p:cond delay="0"/>
                                          </p:stCondLst>
                                        </p:cTn>
                                        <p:tgtEl>
                                          <p:spTgt spid="83"/>
                                        </p:tgtEl>
                                        <p:attrNameLst>
                                          <p:attrName>style.visibility</p:attrName>
                                        </p:attrNameLst>
                                      </p:cBhvr>
                                      <p:to>
                                        <p:strVal val="visible"/>
                                      </p:to>
                                    </p:set>
                                    <p:animEffect transition="in" filter="fade">
                                      <p:cBhvr>
                                        <p:cTn id="291" dur="1000"/>
                                        <p:tgtEl>
                                          <p:spTgt spid="83"/>
                                        </p:tgtEl>
                                      </p:cBhvr>
                                    </p:animEffect>
                                    <p:anim calcmode="lin" valueType="num">
                                      <p:cBhvr>
                                        <p:cTn id="292" dur="1000" fill="hold"/>
                                        <p:tgtEl>
                                          <p:spTgt spid="83"/>
                                        </p:tgtEl>
                                        <p:attrNameLst>
                                          <p:attrName>ppt_x</p:attrName>
                                        </p:attrNameLst>
                                      </p:cBhvr>
                                      <p:tavLst>
                                        <p:tav tm="0">
                                          <p:val>
                                            <p:strVal val="#ppt_x"/>
                                          </p:val>
                                        </p:tav>
                                        <p:tav tm="100000">
                                          <p:val>
                                            <p:strVal val="#ppt_x"/>
                                          </p:val>
                                        </p:tav>
                                      </p:tavLst>
                                    </p:anim>
                                    <p:anim calcmode="lin" valueType="num">
                                      <p:cBhvr>
                                        <p:cTn id="293" dur="1000" fill="hold"/>
                                        <p:tgtEl>
                                          <p:spTgt spid="83"/>
                                        </p:tgtEl>
                                        <p:attrNameLst>
                                          <p:attrName>ppt_y</p:attrName>
                                        </p:attrNameLst>
                                      </p:cBhvr>
                                      <p:tavLst>
                                        <p:tav tm="0">
                                          <p:val>
                                            <p:strVal val="#ppt_y+.1"/>
                                          </p:val>
                                        </p:tav>
                                        <p:tav tm="100000">
                                          <p:val>
                                            <p:strVal val="#ppt_y"/>
                                          </p:val>
                                        </p:tav>
                                      </p:tavLst>
                                    </p:anim>
                                  </p:childTnLst>
                                </p:cTn>
                              </p:par>
                              <p:par>
                                <p:cTn id="294" presetID="42" presetClass="entr" presetSubtype="0" fill="hold" grpId="0" nodeType="withEffect">
                                  <p:stCondLst>
                                    <p:cond delay="0"/>
                                  </p:stCondLst>
                                  <p:childTnLst>
                                    <p:set>
                                      <p:cBhvr>
                                        <p:cTn id="295" dur="1" fill="hold">
                                          <p:stCondLst>
                                            <p:cond delay="0"/>
                                          </p:stCondLst>
                                        </p:cTn>
                                        <p:tgtEl>
                                          <p:spTgt spid="76"/>
                                        </p:tgtEl>
                                        <p:attrNameLst>
                                          <p:attrName>style.visibility</p:attrName>
                                        </p:attrNameLst>
                                      </p:cBhvr>
                                      <p:to>
                                        <p:strVal val="visible"/>
                                      </p:to>
                                    </p:set>
                                    <p:animEffect transition="in" filter="fade">
                                      <p:cBhvr>
                                        <p:cTn id="296" dur="1000"/>
                                        <p:tgtEl>
                                          <p:spTgt spid="76"/>
                                        </p:tgtEl>
                                      </p:cBhvr>
                                    </p:animEffect>
                                    <p:anim calcmode="lin" valueType="num">
                                      <p:cBhvr>
                                        <p:cTn id="297" dur="1000" fill="hold"/>
                                        <p:tgtEl>
                                          <p:spTgt spid="76"/>
                                        </p:tgtEl>
                                        <p:attrNameLst>
                                          <p:attrName>ppt_x</p:attrName>
                                        </p:attrNameLst>
                                      </p:cBhvr>
                                      <p:tavLst>
                                        <p:tav tm="0">
                                          <p:val>
                                            <p:strVal val="#ppt_x"/>
                                          </p:val>
                                        </p:tav>
                                        <p:tav tm="100000">
                                          <p:val>
                                            <p:strVal val="#ppt_x"/>
                                          </p:val>
                                        </p:tav>
                                      </p:tavLst>
                                    </p:anim>
                                    <p:anim calcmode="lin" valueType="num">
                                      <p:cBhvr>
                                        <p:cTn id="298" dur="1000" fill="hold"/>
                                        <p:tgtEl>
                                          <p:spTgt spid="76"/>
                                        </p:tgtEl>
                                        <p:attrNameLst>
                                          <p:attrName>ppt_y</p:attrName>
                                        </p:attrNameLst>
                                      </p:cBhvr>
                                      <p:tavLst>
                                        <p:tav tm="0">
                                          <p:val>
                                            <p:strVal val="#ppt_y+.1"/>
                                          </p:val>
                                        </p:tav>
                                        <p:tav tm="100000">
                                          <p:val>
                                            <p:strVal val="#ppt_y"/>
                                          </p:val>
                                        </p:tav>
                                      </p:tavLst>
                                    </p:anim>
                                  </p:childTnLst>
                                </p:cTn>
                              </p:par>
                              <p:par>
                                <p:cTn id="299" presetID="42" presetClass="entr" presetSubtype="0" fill="hold" grpId="0" nodeType="withEffect">
                                  <p:stCondLst>
                                    <p:cond delay="0"/>
                                  </p:stCondLst>
                                  <p:childTnLst>
                                    <p:set>
                                      <p:cBhvr>
                                        <p:cTn id="300" dur="1" fill="hold">
                                          <p:stCondLst>
                                            <p:cond delay="0"/>
                                          </p:stCondLst>
                                        </p:cTn>
                                        <p:tgtEl>
                                          <p:spTgt spid="33"/>
                                        </p:tgtEl>
                                        <p:attrNameLst>
                                          <p:attrName>style.visibility</p:attrName>
                                        </p:attrNameLst>
                                      </p:cBhvr>
                                      <p:to>
                                        <p:strVal val="visible"/>
                                      </p:to>
                                    </p:set>
                                    <p:animEffect transition="in" filter="fade">
                                      <p:cBhvr>
                                        <p:cTn id="301" dur="1000"/>
                                        <p:tgtEl>
                                          <p:spTgt spid="33"/>
                                        </p:tgtEl>
                                      </p:cBhvr>
                                    </p:animEffect>
                                    <p:anim calcmode="lin" valueType="num">
                                      <p:cBhvr>
                                        <p:cTn id="302" dur="1000" fill="hold"/>
                                        <p:tgtEl>
                                          <p:spTgt spid="33"/>
                                        </p:tgtEl>
                                        <p:attrNameLst>
                                          <p:attrName>ppt_x</p:attrName>
                                        </p:attrNameLst>
                                      </p:cBhvr>
                                      <p:tavLst>
                                        <p:tav tm="0">
                                          <p:val>
                                            <p:strVal val="#ppt_x"/>
                                          </p:val>
                                        </p:tav>
                                        <p:tav tm="100000">
                                          <p:val>
                                            <p:strVal val="#ppt_x"/>
                                          </p:val>
                                        </p:tav>
                                      </p:tavLst>
                                    </p:anim>
                                    <p:anim calcmode="lin" valueType="num">
                                      <p:cBhvr>
                                        <p:cTn id="30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04" fill="hold">
                      <p:stCondLst>
                        <p:cond delay="indefinite"/>
                      </p:stCondLst>
                      <p:childTnLst>
                        <p:par>
                          <p:cTn id="305" fill="hold">
                            <p:stCondLst>
                              <p:cond delay="0"/>
                            </p:stCondLst>
                            <p:childTnLst>
                              <p:par>
                                <p:cTn id="306" presetID="42" presetClass="entr" presetSubtype="0" fill="hold" grpId="0" nodeType="clickEffect">
                                  <p:stCondLst>
                                    <p:cond delay="0"/>
                                  </p:stCondLst>
                                  <p:childTnLst>
                                    <p:set>
                                      <p:cBhvr>
                                        <p:cTn id="307" dur="1" fill="hold">
                                          <p:stCondLst>
                                            <p:cond delay="0"/>
                                          </p:stCondLst>
                                        </p:cTn>
                                        <p:tgtEl>
                                          <p:spTgt spid="112"/>
                                        </p:tgtEl>
                                        <p:attrNameLst>
                                          <p:attrName>style.visibility</p:attrName>
                                        </p:attrNameLst>
                                      </p:cBhvr>
                                      <p:to>
                                        <p:strVal val="visible"/>
                                      </p:to>
                                    </p:set>
                                    <p:animEffect transition="in" filter="fade">
                                      <p:cBhvr>
                                        <p:cTn id="308" dur="1000"/>
                                        <p:tgtEl>
                                          <p:spTgt spid="112"/>
                                        </p:tgtEl>
                                      </p:cBhvr>
                                    </p:animEffect>
                                    <p:anim calcmode="lin" valueType="num">
                                      <p:cBhvr>
                                        <p:cTn id="309" dur="1000" fill="hold"/>
                                        <p:tgtEl>
                                          <p:spTgt spid="112"/>
                                        </p:tgtEl>
                                        <p:attrNameLst>
                                          <p:attrName>ppt_x</p:attrName>
                                        </p:attrNameLst>
                                      </p:cBhvr>
                                      <p:tavLst>
                                        <p:tav tm="0">
                                          <p:val>
                                            <p:strVal val="#ppt_x"/>
                                          </p:val>
                                        </p:tav>
                                        <p:tav tm="100000">
                                          <p:val>
                                            <p:strVal val="#ppt_x"/>
                                          </p:val>
                                        </p:tav>
                                      </p:tavLst>
                                    </p:anim>
                                    <p:anim calcmode="lin" valueType="num">
                                      <p:cBhvr>
                                        <p:cTn id="310" dur="1000" fill="hold"/>
                                        <p:tgtEl>
                                          <p:spTgt spid="112"/>
                                        </p:tgtEl>
                                        <p:attrNameLst>
                                          <p:attrName>ppt_y</p:attrName>
                                        </p:attrNameLst>
                                      </p:cBhvr>
                                      <p:tavLst>
                                        <p:tav tm="0">
                                          <p:val>
                                            <p:strVal val="#ppt_y+.1"/>
                                          </p:val>
                                        </p:tav>
                                        <p:tav tm="100000">
                                          <p:val>
                                            <p:strVal val="#ppt_y"/>
                                          </p:val>
                                        </p:tav>
                                      </p:tavLst>
                                    </p:anim>
                                  </p:childTnLst>
                                </p:cTn>
                              </p:par>
                              <p:par>
                                <p:cTn id="311" presetID="42" presetClass="entr" presetSubtype="0" fill="hold" nodeType="withEffect">
                                  <p:stCondLst>
                                    <p:cond delay="0"/>
                                  </p:stCondLst>
                                  <p:childTnLst>
                                    <p:set>
                                      <p:cBhvr>
                                        <p:cTn id="312" dur="1" fill="hold">
                                          <p:stCondLst>
                                            <p:cond delay="0"/>
                                          </p:stCondLst>
                                        </p:cTn>
                                        <p:tgtEl>
                                          <p:spTgt spid="3"/>
                                        </p:tgtEl>
                                        <p:attrNameLst>
                                          <p:attrName>style.visibility</p:attrName>
                                        </p:attrNameLst>
                                      </p:cBhvr>
                                      <p:to>
                                        <p:strVal val="visible"/>
                                      </p:to>
                                    </p:set>
                                    <p:animEffect transition="in" filter="fade">
                                      <p:cBhvr>
                                        <p:cTn id="313" dur="1000"/>
                                        <p:tgtEl>
                                          <p:spTgt spid="3"/>
                                        </p:tgtEl>
                                      </p:cBhvr>
                                    </p:animEffect>
                                    <p:anim calcmode="lin" valueType="num">
                                      <p:cBhvr>
                                        <p:cTn id="314" dur="1000" fill="hold"/>
                                        <p:tgtEl>
                                          <p:spTgt spid="3"/>
                                        </p:tgtEl>
                                        <p:attrNameLst>
                                          <p:attrName>ppt_x</p:attrName>
                                        </p:attrNameLst>
                                      </p:cBhvr>
                                      <p:tavLst>
                                        <p:tav tm="0">
                                          <p:val>
                                            <p:strVal val="#ppt_x"/>
                                          </p:val>
                                        </p:tav>
                                        <p:tav tm="100000">
                                          <p:val>
                                            <p:strVal val="#ppt_x"/>
                                          </p:val>
                                        </p:tav>
                                      </p:tavLst>
                                    </p:anim>
                                    <p:anim calcmode="lin" valueType="num">
                                      <p:cBhvr>
                                        <p:cTn id="315" dur="1000" fill="hold"/>
                                        <p:tgtEl>
                                          <p:spTgt spid="3"/>
                                        </p:tgtEl>
                                        <p:attrNameLst>
                                          <p:attrName>ppt_y</p:attrName>
                                        </p:attrNameLst>
                                      </p:cBhvr>
                                      <p:tavLst>
                                        <p:tav tm="0">
                                          <p:val>
                                            <p:strVal val="#ppt_y+.1"/>
                                          </p:val>
                                        </p:tav>
                                        <p:tav tm="100000">
                                          <p:val>
                                            <p:strVal val="#ppt_y"/>
                                          </p:val>
                                        </p:tav>
                                      </p:tavLst>
                                    </p:anim>
                                  </p:childTnLst>
                                </p:cTn>
                              </p:par>
                              <p:par>
                                <p:cTn id="316" presetID="42" presetClass="entr" presetSubtype="0" fill="hold" grpId="0" nodeType="withEffect">
                                  <p:stCondLst>
                                    <p:cond delay="0"/>
                                  </p:stCondLst>
                                  <p:childTnLst>
                                    <p:set>
                                      <p:cBhvr>
                                        <p:cTn id="317" dur="1" fill="hold">
                                          <p:stCondLst>
                                            <p:cond delay="0"/>
                                          </p:stCondLst>
                                        </p:cTn>
                                        <p:tgtEl>
                                          <p:spTgt spid="111"/>
                                        </p:tgtEl>
                                        <p:attrNameLst>
                                          <p:attrName>style.visibility</p:attrName>
                                        </p:attrNameLst>
                                      </p:cBhvr>
                                      <p:to>
                                        <p:strVal val="visible"/>
                                      </p:to>
                                    </p:set>
                                    <p:animEffect transition="in" filter="fade">
                                      <p:cBhvr>
                                        <p:cTn id="318" dur="1000"/>
                                        <p:tgtEl>
                                          <p:spTgt spid="111"/>
                                        </p:tgtEl>
                                      </p:cBhvr>
                                    </p:animEffect>
                                    <p:anim calcmode="lin" valueType="num">
                                      <p:cBhvr>
                                        <p:cTn id="319" dur="1000" fill="hold"/>
                                        <p:tgtEl>
                                          <p:spTgt spid="111"/>
                                        </p:tgtEl>
                                        <p:attrNameLst>
                                          <p:attrName>ppt_x</p:attrName>
                                        </p:attrNameLst>
                                      </p:cBhvr>
                                      <p:tavLst>
                                        <p:tav tm="0">
                                          <p:val>
                                            <p:strVal val="#ppt_x"/>
                                          </p:val>
                                        </p:tav>
                                        <p:tav tm="100000">
                                          <p:val>
                                            <p:strVal val="#ppt_x"/>
                                          </p:val>
                                        </p:tav>
                                      </p:tavLst>
                                    </p:anim>
                                    <p:anim calcmode="lin" valueType="num">
                                      <p:cBhvr>
                                        <p:cTn id="320"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321" fill="hold">
                      <p:stCondLst>
                        <p:cond delay="indefinite"/>
                      </p:stCondLst>
                      <p:childTnLst>
                        <p:par>
                          <p:cTn id="322" fill="hold">
                            <p:stCondLst>
                              <p:cond delay="0"/>
                            </p:stCondLst>
                            <p:childTnLst>
                              <p:par>
                                <p:cTn id="323" presetID="42" presetClass="entr" presetSubtype="0" fill="hold" nodeType="clickEffect">
                                  <p:stCondLst>
                                    <p:cond delay="0"/>
                                  </p:stCondLst>
                                  <p:childTnLst>
                                    <p:set>
                                      <p:cBhvr>
                                        <p:cTn id="324" dur="1" fill="hold">
                                          <p:stCondLst>
                                            <p:cond delay="0"/>
                                          </p:stCondLst>
                                        </p:cTn>
                                        <p:tgtEl>
                                          <p:spTgt spid="122"/>
                                        </p:tgtEl>
                                        <p:attrNameLst>
                                          <p:attrName>style.visibility</p:attrName>
                                        </p:attrNameLst>
                                      </p:cBhvr>
                                      <p:to>
                                        <p:strVal val="visible"/>
                                      </p:to>
                                    </p:set>
                                    <p:animEffect transition="in" filter="fade">
                                      <p:cBhvr>
                                        <p:cTn id="325" dur="1000"/>
                                        <p:tgtEl>
                                          <p:spTgt spid="122"/>
                                        </p:tgtEl>
                                      </p:cBhvr>
                                    </p:animEffect>
                                    <p:anim calcmode="lin" valueType="num">
                                      <p:cBhvr>
                                        <p:cTn id="326" dur="1000" fill="hold"/>
                                        <p:tgtEl>
                                          <p:spTgt spid="122"/>
                                        </p:tgtEl>
                                        <p:attrNameLst>
                                          <p:attrName>ppt_x</p:attrName>
                                        </p:attrNameLst>
                                      </p:cBhvr>
                                      <p:tavLst>
                                        <p:tav tm="0">
                                          <p:val>
                                            <p:strVal val="#ppt_x"/>
                                          </p:val>
                                        </p:tav>
                                        <p:tav tm="100000">
                                          <p:val>
                                            <p:strVal val="#ppt_x"/>
                                          </p:val>
                                        </p:tav>
                                      </p:tavLst>
                                    </p:anim>
                                    <p:anim calcmode="lin" valueType="num">
                                      <p:cBhvr>
                                        <p:cTn id="327" dur="1000" fill="hold"/>
                                        <p:tgtEl>
                                          <p:spTgt spid="122"/>
                                        </p:tgtEl>
                                        <p:attrNameLst>
                                          <p:attrName>ppt_y</p:attrName>
                                        </p:attrNameLst>
                                      </p:cBhvr>
                                      <p:tavLst>
                                        <p:tav tm="0">
                                          <p:val>
                                            <p:strVal val="#ppt_y+.1"/>
                                          </p:val>
                                        </p:tav>
                                        <p:tav tm="100000">
                                          <p:val>
                                            <p:strVal val="#ppt_y"/>
                                          </p:val>
                                        </p:tav>
                                      </p:tavLst>
                                    </p:anim>
                                  </p:childTnLst>
                                </p:cTn>
                              </p:par>
                              <p:par>
                                <p:cTn id="328" presetID="42" presetClass="entr" presetSubtype="0" fill="hold" grpId="0" nodeType="withEffect">
                                  <p:stCondLst>
                                    <p:cond delay="0"/>
                                  </p:stCondLst>
                                  <p:childTnLst>
                                    <p:set>
                                      <p:cBhvr>
                                        <p:cTn id="329" dur="1" fill="hold">
                                          <p:stCondLst>
                                            <p:cond delay="0"/>
                                          </p:stCondLst>
                                        </p:cTn>
                                        <p:tgtEl>
                                          <p:spTgt spid="121"/>
                                        </p:tgtEl>
                                        <p:attrNameLst>
                                          <p:attrName>style.visibility</p:attrName>
                                        </p:attrNameLst>
                                      </p:cBhvr>
                                      <p:to>
                                        <p:strVal val="visible"/>
                                      </p:to>
                                    </p:set>
                                    <p:animEffect transition="in" filter="fade">
                                      <p:cBhvr>
                                        <p:cTn id="330" dur="1000"/>
                                        <p:tgtEl>
                                          <p:spTgt spid="121"/>
                                        </p:tgtEl>
                                      </p:cBhvr>
                                    </p:animEffect>
                                    <p:anim calcmode="lin" valueType="num">
                                      <p:cBhvr>
                                        <p:cTn id="331" dur="1000" fill="hold"/>
                                        <p:tgtEl>
                                          <p:spTgt spid="121"/>
                                        </p:tgtEl>
                                        <p:attrNameLst>
                                          <p:attrName>ppt_x</p:attrName>
                                        </p:attrNameLst>
                                      </p:cBhvr>
                                      <p:tavLst>
                                        <p:tav tm="0">
                                          <p:val>
                                            <p:strVal val="#ppt_x"/>
                                          </p:val>
                                        </p:tav>
                                        <p:tav tm="100000">
                                          <p:val>
                                            <p:strVal val="#ppt_x"/>
                                          </p:val>
                                        </p:tav>
                                      </p:tavLst>
                                    </p:anim>
                                    <p:anim calcmode="lin" valueType="num">
                                      <p:cBhvr>
                                        <p:cTn id="332" dur="1000" fill="hold"/>
                                        <p:tgtEl>
                                          <p:spTgt spid="121"/>
                                        </p:tgtEl>
                                        <p:attrNameLst>
                                          <p:attrName>ppt_y</p:attrName>
                                        </p:attrNameLst>
                                      </p:cBhvr>
                                      <p:tavLst>
                                        <p:tav tm="0">
                                          <p:val>
                                            <p:strVal val="#ppt_y+.1"/>
                                          </p:val>
                                        </p:tav>
                                        <p:tav tm="100000">
                                          <p:val>
                                            <p:strVal val="#ppt_y"/>
                                          </p:val>
                                        </p:tav>
                                      </p:tavLst>
                                    </p:anim>
                                  </p:childTnLst>
                                </p:cTn>
                              </p:par>
                              <p:par>
                                <p:cTn id="333" presetID="42" presetClass="entr" presetSubtype="0" fill="hold" nodeType="withEffect">
                                  <p:stCondLst>
                                    <p:cond delay="0"/>
                                  </p:stCondLst>
                                  <p:childTnLst>
                                    <p:set>
                                      <p:cBhvr>
                                        <p:cTn id="334" dur="1" fill="hold">
                                          <p:stCondLst>
                                            <p:cond delay="0"/>
                                          </p:stCondLst>
                                        </p:cTn>
                                        <p:tgtEl>
                                          <p:spTgt spid="119"/>
                                        </p:tgtEl>
                                        <p:attrNameLst>
                                          <p:attrName>style.visibility</p:attrName>
                                        </p:attrNameLst>
                                      </p:cBhvr>
                                      <p:to>
                                        <p:strVal val="visible"/>
                                      </p:to>
                                    </p:set>
                                    <p:animEffect transition="in" filter="fade">
                                      <p:cBhvr>
                                        <p:cTn id="335" dur="1000"/>
                                        <p:tgtEl>
                                          <p:spTgt spid="119"/>
                                        </p:tgtEl>
                                      </p:cBhvr>
                                    </p:animEffect>
                                    <p:anim calcmode="lin" valueType="num">
                                      <p:cBhvr>
                                        <p:cTn id="336" dur="1000" fill="hold"/>
                                        <p:tgtEl>
                                          <p:spTgt spid="119"/>
                                        </p:tgtEl>
                                        <p:attrNameLst>
                                          <p:attrName>ppt_x</p:attrName>
                                        </p:attrNameLst>
                                      </p:cBhvr>
                                      <p:tavLst>
                                        <p:tav tm="0">
                                          <p:val>
                                            <p:strVal val="#ppt_x"/>
                                          </p:val>
                                        </p:tav>
                                        <p:tav tm="100000">
                                          <p:val>
                                            <p:strVal val="#ppt_x"/>
                                          </p:val>
                                        </p:tav>
                                      </p:tavLst>
                                    </p:anim>
                                    <p:anim calcmode="lin" valueType="num">
                                      <p:cBhvr>
                                        <p:cTn id="337" dur="1000" fill="hold"/>
                                        <p:tgtEl>
                                          <p:spTgt spid="119"/>
                                        </p:tgtEl>
                                        <p:attrNameLst>
                                          <p:attrName>ppt_y</p:attrName>
                                        </p:attrNameLst>
                                      </p:cBhvr>
                                      <p:tavLst>
                                        <p:tav tm="0">
                                          <p:val>
                                            <p:strVal val="#ppt_y+.1"/>
                                          </p:val>
                                        </p:tav>
                                        <p:tav tm="100000">
                                          <p:val>
                                            <p:strVal val="#ppt_y"/>
                                          </p:val>
                                        </p:tav>
                                      </p:tavLst>
                                    </p:anim>
                                  </p:childTnLst>
                                </p:cTn>
                              </p:par>
                              <p:par>
                                <p:cTn id="338" presetID="42" presetClass="entr" presetSubtype="0" fill="hold" grpId="0" nodeType="withEffect">
                                  <p:stCondLst>
                                    <p:cond delay="0"/>
                                  </p:stCondLst>
                                  <p:childTnLst>
                                    <p:set>
                                      <p:cBhvr>
                                        <p:cTn id="339" dur="1" fill="hold">
                                          <p:stCondLst>
                                            <p:cond delay="0"/>
                                          </p:stCondLst>
                                        </p:cTn>
                                        <p:tgtEl>
                                          <p:spTgt spid="124"/>
                                        </p:tgtEl>
                                        <p:attrNameLst>
                                          <p:attrName>style.visibility</p:attrName>
                                        </p:attrNameLst>
                                      </p:cBhvr>
                                      <p:to>
                                        <p:strVal val="visible"/>
                                      </p:to>
                                    </p:set>
                                    <p:animEffect transition="in" filter="fade">
                                      <p:cBhvr>
                                        <p:cTn id="340" dur="1000"/>
                                        <p:tgtEl>
                                          <p:spTgt spid="124"/>
                                        </p:tgtEl>
                                      </p:cBhvr>
                                    </p:animEffect>
                                    <p:anim calcmode="lin" valueType="num">
                                      <p:cBhvr>
                                        <p:cTn id="341" dur="1000" fill="hold"/>
                                        <p:tgtEl>
                                          <p:spTgt spid="124"/>
                                        </p:tgtEl>
                                        <p:attrNameLst>
                                          <p:attrName>ppt_x</p:attrName>
                                        </p:attrNameLst>
                                      </p:cBhvr>
                                      <p:tavLst>
                                        <p:tav tm="0">
                                          <p:val>
                                            <p:strVal val="#ppt_x"/>
                                          </p:val>
                                        </p:tav>
                                        <p:tav tm="100000">
                                          <p:val>
                                            <p:strVal val="#ppt_x"/>
                                          </p:val>
                                        </p:tav>
                                      </p:tavLst>
                                    </p:anim>
                                    <p:anim calcmode="lin" valueType="num">
                                      <p:cBhvr>
                                        <p:cTn id="342"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84" grpId="0"/>
      <p:bldP spid="88" grpId="0" animBg="1"/>
      <p:bldP spid="2" grpId="0" animBg="1"/>
      <p:bldP spid="35" grpId="0" animBg="1"/>
      <p:bldP spid="49" grpId="0"/>
      <p:bldP spid="54" grpId="0"/>
      <p:bldP spid="57" grpId="0"/>
      <p:bldP spid="59" grpId="0"/>
      <p:bldP spid="102" grpId="0"/>
      <p:bldP spid="111" grpId="0" animBg="1"/>
      <p:bldP spid="112" grpId="0"/>
      <p:bldP spid="121" grpId="0"/>
      <p:bldP spid="124" grpId="0"/>
      <p:bldP spid="125" grpId="0"/>
      <p:bldP spid="131" grpId="0"/>
      <p:bldP spid="141" grpId="0" animBg="1"/>
      <p:bldP spid="142" grpId="0"/>
      <p:bldP spid="146" grpId="0" animBg="1"/>
      <p:bldP spid="147" grpId="0"/>
      <p:bldP spid="194" grpId="0"/>
      <p:bldP spid="197" grpId="0"/>
      <p:bldP spid="202" grpId="0"/>
      <p:bldP spid="31" grpId="0" animBg="1"/>
      <p:bldP spid="32" grpId="0" animBg="1"/>
      <p:bldP spid="33" grpId="0" animBg="1"/>
      <p:bldP spid="38" grpId="0" animBg="1"/>
      <p:bldP spid="40" grpId="0" animBg="1"/>
      <p:bldP spid="76" grpId="0" animBg="1"/>
      <p:bldP spid="89" grpId="0"/>
      <p:bldP spid="11" grpId="0"/>
      <p:bldP spid="17" grpId="0"/>
      <p:bldP spid="9"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68429" y="1023271"/>
            <a:ext cx="10951142" cy="1031155"/>
            <a:chOff x="0" y="-47625"/>
            <a:chExt cx="14601523" cy="1374874"/>
          </a:xfrm>
        </p:grpSpPr>
        <p:sp>
          <p:nvSpPr>
            <p:cNvPr id="3" name="TextBox 3"/>
            <p:cNvSpPr txBox="1"/>
            <p:nvPr/>
          </p:nvSpPr>
          <p:spPr>
            <a:xfrm>
              <a:off x="0" y="873792"/>
              <a:ext cx="14601523" cy="453457"/>
            </a:xfrm>
            <a:prstGeom prst="rect">
              <a:avLst/>
            </a:prstGeom>
          </p:spPr>
          <p:txBody>
            <a:bodyPr lIns="0" tIns="0" rIns="0" bIns="0" rtlCol="0" anchor="t">
              <a:spAutoFit/>
            </a:bodyPr>
            <a:lstStyle/>
            <a:p>
              <a:pPr algn="ctr">
                <a:lnSpc>
                  <a:spcPts val="3000"/>
                </a:lnSpc>
              </a:pPr>
              <a:endParaRPr>
                <a:latin typeface="Gabriola" panose="04040605051002020D02" pitchFamily="82" charset="0"/>
              </a:endParaRPr>
            </a:p>
          </p:txBody>
        </p:sp>
        <p:sp>
          <p:nvSpPr>
            <p:cNvPr id="4" name="TextBox 4"/>
            <p:cNvSpPr txBox="1"/>
            <p:nvPr/>
          </p:nvSpPr>
          <p:spPr>
            <a:xfrm>
              <a:off x="0" y="-47625"/>
              <a:ext cx="14601523" cy="671466"/>
            </a:xfrm>
            <a:prstGeom prst="rect">
              <a:avLst/>
            </a:prstGeom>
          </p:spPr>
          <p:txBody>
            <a:bodyPr lIns="0" tIns="0" rIns="0" bIns="0" rtlCol="0" anchor="t">
              <a:spAutoFit/>
            </a:bodyPr>
            <a:lstStyle/>
            <a:p>
              <a:pPr marL="0" lvl="0" indent="0" algn="ctr">
                <a:lnSpc>
                  <a:spcPts val="4716"/>
                </a:lnSpc>
                <a:spcBef>
                  <a:spcPct val="0"/>
                </a:spcBef>
              </a:pPr>
              <a:endParaRPr>
                <a:latin typeface="Gabriola" panose="04040605051002020D02" pitchFamily="82" charset="0"/>
              </a:endParaRPr>
            </a:p>
          </p:txBody>
        </p:sp>
      </p:grpSp>
      <p:sp>
        <p:nvSpPr>
          <p:cNvPr id="5" name="Freeform 5"/>
          <p:cNvSpPr/>
          <p:nvPr/>
        </p:nvSpPr>
        <p:spPr>
          <a:xfrm>
            <a:off x="3489689" y="4724632"/>
            <a:ext cx="2453911" cy="1226955"/>
          </a:xfrm>
          <a:custGeom>
            <a:avLst/>
            <a:gdLst/>
            <a:ahLst/>
            <a:cxnLst/>
            <a:rect l="l" t="t" r="r" b="b"/>
            <a:pathLst>
              <a:path w="2453911" h="1226955">
                <a:moveTo>
                  <a:pt x="0" y="0"/>
                </a:moveTo>
                <a:lnTo>
                  <a:pt x="2453911" y="0"/>
                </a:lnTo>
                <a:lnTo>
                  <a:pt x="2453911" y="1226955"/>
                </a:lnTo>
                <a:lnTo>
                  <a:pt x="0" y="122695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6" name="Freeform 6"/>
          <p:cNvSpPr/>
          <p:nvPr/>
        </p:nvSpPr>
        <p:spPr>
          <a:xfrm rot="-10800000">
            <a:off x="5812153" y="5941738"/>
            <a:ext cx="2453911" cy="1226955"/>
          </a:xfrm>
          <a:custGeom>
            <a:avLst/>
            <a:gdLst/>
            <a:ahLst/>
            <a:cxnLst/>
            <a:rect l="l" t="t" r="r" b="b"/>
            <a:pathLst>
              <a:path w="2453911" h="1226955">
                <a:moveTo>
                  <a:pt x="0" y="0"/>
                </a:moveTo>
                <a:lnTo>
                  <a:pt x="2453910" y="0"/>
                </a:lnTo>
                <a:lnTo>
                  <a:pt x="2453910" y="1226955"/>
                </a:lnTo>
                <a:lnTo>
                  <a:pt x="0" y="122695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7" name="Freeform 7"/>
          <p:cNvSpPr/>
          <p:nvPr/>
        </p:nvSpPr>
        <p:spPr>
          <a:xfrm rot="10800000">
            <a:off x="10469397" y="5951587"/>
            <a:ext cx="2463760" cy="1231880"/>
          </a:xfrm>
          <a:custGeom>
            <a:avLst/>
            <a:gdLst/>
            <a:ahLst/>
            <a:cxnLst/>
            <a:rect l="l" t="t" r="r" b="b"/>
            <a:pathLst>
              <a:path w="2463760" h="1231880">
                <a:moveTo>
                  <a:pt x="0" y="0"/>
                </a:moveTo>
                <a:lnTo>
                  <a:pt x="2463760" y="0"/>
                </a:lnTo>
                <a:lnTo>
                  <a:pt x="2463760" y="1231879"/>
                </a:lnTo>
                <a:lnTo>
                  <a:pt x="0" y="123187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latin typeface="Gabriola" panose="04040605051002020D02" pitchFamily="82" charset="0"/>
            </a:endParaRPr>
          </a:p>
        </p:txBody>
      </p:sp>
      <p:sp>
        <p:nvSpPr>
          <p:cNvPr id="9" name="Freeform 9"/>
          <p:cNvSpPr/>
          <p:nvPr/>
        </p:nvSpPr>
        <p:spPr>
          <a:xfrm>
            <a:off x="12801600" y="4729556"/>
            <a:ext cx="2453911" cy="1226955"/>
          </a:xfrm>
          <a:custGeom>
            <a:avLst/>
            <a:gdLst/>
            <a:ahLst/>
            <a:cxnLst/>
            <a:rect l="l" t="t" r="r" b="b"/>
            <a:pathLst>
              <a:path w="2453911" h="1226955">
                <a:moveTo>
                  <a:pt x="0" y="0"/>
                </a:moveTo>
                <a:lnTo>
                  <a:pt x="2453911" y="0"/>
                </a:lnTo>
                <a:lnTo>
                  <a:pt x="2453911" y="1226955"/>
                </a:lnTo>
                <a:lnTo>
                  <a:pt x="0" y="1226955"/>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latin typeface="Gabriola" panose="04040605051002020D02" pitchFamily="82" charset="0"/>
            </a:endParaRPr>
          </a:p>
        </p:txBody>
      </p:sp>
      <p:grpSp>
        <p:nvGrpSpPr>
          <p:cNvPr id="10" name="Group 10"/>
          <p:cNvGrpSpPr/>
          <p:nvPr/>
        </p:nvGrpSpPr>
        <p:grpSpPr>
          <a:xfrm rot="-10800000">
            <a:off x="-6647615" y="-701658"/>
            <a:ext cx="14880205" cy="2642539"/>
            <a:chOff x="0" y="0"/>
            <a:chExt cx="1442892" cy="256240"/>
          </a:xfrm>
        </p:grpSpPr>
        <p:sp>
          <p:nvSpPr>
            <p:cNvPr id="11" name="Freeform 11"/>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12" name="TextBox 12"/>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13" name="Freeform 13"/>
          <p:cNvSpPr/>
          <p:nvPr/>
        </p:nvSpPr>
        <p:spPr>
          <a:xfrm>
            <a:off x="13684964" y="-3565325"/>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txBody>
          <a:bodyPr/>
          <a:lstStyle/>
          <a:p>
            <a:endParaRPr lang="en-US">
              <a:latin typeface="Gabriola" panose="04040605051002020D02" pitchFamily="82" charset="0"/>
            </a:endParaRPr>
          </a:p>
        </p:txBody>
      </p:sp>
      <p:sp>
        <p:nvSpPr>
          <p:cNvPr id="14" name="Freeform 14"/>
          <p:cNvSpPr/>
          <p:nvPr/>
        </p:nvSpPr>
        <p:spPr>
          <a:xfrm>
            <a:off x="6208237" y="4729556"/>
            <a:ext cx="1675922" cy="1675922"/>
          </a:xfrm>
          <a:custGeom>
            <a:avLst/>
            <a:gdLst/>
            <a:ahLst/>
            <a:cxnLst/>
            <a:rect l="l" t="t" r="r" b="b"/>
            <a:pathLst>
              <a:path w="1675922" h="1675922">
                <a:moveTo>
                  <a:pt x="0" y="0"/>
                </a:moveTo>
                <a:lnTo>
                  <a:pt x="1675922" y="0"/>
                </a:lnTo>
                <a:lnTo>
                  <a:pt x="1675922" y="1675922"/>
                </a:lnTo>
                <a:lnTo>
                  <a:pt x="0" y="1675922"/>
                </a:lnTo>
                <a:lnTo>
                  <a:pt x="0" y="0"/>
                </a:lnTo>
                <a:close/>
              </a:path>
            </a:pathLst>
          </a:custGeom>
          <a:blipFill>
            <a:blip r:embed="rId12"/>
            <a:stretch>
              <a:fillRect/>
            </a:stretch>
          </a:blipFill>
        </p:spPr>
        <p:txBody>
          <a:bodyPr/>
          <a:lstStyle/>
          <a:p>
            <a:endParaRPr lang="en-US">
              <a:latin typeface="Gabriola" panose="04040605051002020D02" pitchFamily="82" charset="0"/>
            </a:endParaRPr>
          </a:p>
        </p:txBody>
      </p:sp>
      <p:sp>
        <p:nvSpPr>
          <p:cNvPr id="15" name="Freeform 15"/>
          <p:cNvSpPr/>
          <p:nvPr/>
        </p:nvSpPr>
        <p:spPr>
          <a:xfrm>
            <a:off x="3972440" y="5236523"/>
            <a:ext cx="1438440" cy="1439976"/>
          </a:xfrm>
          <a:custGeom>
            <a:avLst/>
            <a:gdLst/>
            <a:ahLst/>
            <a:cxnLst/>
            <a:rect l="l" t="t" r="r" b="b"/>
            <a:pathLst>
              <a:path w="1438440" h="1439976">
                <a:moveTo>
                  <a:pt x="0" y="0"/>
                </a:moveTo>
                <a:lnTo>
                  <a:pt x="1438441" y="0"/>
                </a:lnTo>
                <a:lnTo>
                  <a:pt x="1438441" y="1439977"/>
                </a:lnTo>
                <a:lnTo>
                  <a:pt x="0" y="1439977"/>
                </a:lnTo>
                <a:lnTo>
                  <a:pt x="0" y="0"/>
                </a:lnTo>
                <a:close/>
              </a:path>
            </a:pathLst>
          </a:custGeom>
          <a:blipFill>
            <a:blip r:embed="rId13"/>
            <a:stretch>
              <a:fillRect b="-7884"/>
            </a:stretch>
          </a:blipFill>
        </p:spPr>
        <p:txBody>
          <a:bodyPr/>
          <a:lstStyle/>
          <a:p>
            <a:endParaRPr lang="en-US">
              <a:latin typeface="Gabriola" panose="04040605051002020D02" pitchFamily="82" charset="0"/>
            </a:endParaRPr>
          </a:p>
        </p:txBody>
      </p:sp>
      <p:sp>
        <p:nvSpPr>
          <p:cNvPr id="16" name="Freeform 16"/>
          <p:cNvSpPr/>
          <p:nvPr/>
        </p:nvSpPr>
        <p:spPr>
          <a:xfrm>
            <a:off x="10803306" y="4762500"/>
            <a:ext cx="1769694" cy="1769694"/>
          </a:xfrm>
          <a:custGeom>
            <a:avLst/>
            <a:gdLst/>
            <a:ahLst/>
            <a:cxnLst/>
            <a:rect l="l" t="t" r="r" b="b"/>
            <a:pathLst>
              <a:path w="1769694" h="1769694">
                <a:moveTo>
                  <a:pt x="0" y="0"/>
                </a:moveTo>
                <a:lnTo>
                  <a:pt x="1769694" y="0"/>
                </a:lnTo>
                <a:lnTo>
                  <a:pt x="1769694" y="1769694"/>
                </a:lnTo>
                <a:lnTo>
                  <a:pt x="0" y="1769694"/>
                </a:lnTo>
                <a:lnTo>
                  <a:pt x="0" y="0"/>
                </a:lnTo>
                <a:close/>
              </a:path>
            </a:pathLst>
          </a:custGeom>
          <a:blipFill>
            <a:blip r:embed="rId14"/>
            <a:stretch>
              <a:fillRect/>
            </a:stretch>
          </a:blipFill>
        </p:spPr>
        <p:txBody>
          <a:bodyPr/>
          <a:lstStyle/>
          <a:p>
            <a:endParaRPr lang="en-US">
              <a:latin typeface="Gabriola" panose="04040605051002020D02" pitchFamily="82" charset="0"/>
            </a:endParaRPr>
          </a:p>
        </p:txBody>
      </p:sp>
      <p:sp>
        <p:nvSpPr>
          <p:cNvPr id="17" name="Freeform 17"/>
          <p:cNvSpPr/>
          <p:nvPr/>
        </p:nvSpPr>
        <p:spPr>
          <a:xfrm>
            <a:off x="13255407" y="5335256"/>
            <a:ext cx="1539046" cy="1539046"/>
          </a:xfrm>
          <a:custGeom>
            <a:avLst/>
            <a:gdLst/>
            <a:ahLst/>
            <a:cxnLst/>
            <a:rect l="l" t="t" r="r" b="b"/>
            <a:pathLst>
              <a:path w="1539046" h="1539046">
                <a:moveTo>
                  <a:pt x="0" y="0"/>
                </a:moveTo>
                <a:lnTo>
                  <a:pt x="1539046" y="0"/>
                </a:lnTo>
                <a:lnTo>
                  <a:pt x="1539046" y="1539046"/>
                </a:lnTo>
                <a:lnTo>
                  <a:pt x="0" y="1539046"/>
                </a:lnTo>
                <a:lnTo>
                  <a:pt x="0" y="0"/>
                </a:lnTo>
                <a:close/>
              </a:path>
            </a:pathLst>
          </a:custGeom>
          <a:blipFill>
            <a:blip r:embed="rId15"/>
            <a:stretch>
              <a:fillRect/>
            </a:stretch>
          </a:blipFill>
        </p:spPr>
        <p:txBody>
          <a:bodyPr/>
          <a:lstStyle/>
          <a:p>
            <a:endParaRPr lang="en-US">
              <a:latin typeface="Gabriola" panose="04040605051002020D02" pitchFamily="82" charset="0"/>
            </a:endParaRPr>
          </a:p>
        </p:txBody>
      </p:sp>
      <p:sp>
        <p:nvSpPr>
          <p:cNvPr id="18" name="Freeform 18"/>
          <p:cNvSpPr/>
          <p:nvPr/>
        </p:nvSpPr>
        <p:spPr>
          <a:xfrm>
            <a:off x="8382000" y="5086591"/>
            <a:ext cx="1971462" cy="1971933"/>
          </a:xfrm>
          <a:custGeom>
            <a:avLst/>
            <a:gdLst/>
            <a:ahLst/>
            <a:cxnLst/>
            <a:rect l="l" t="t" r="r" b="b"/>
            <a:pathLst>
              <a:path w="2190513" h="2190513">
                <a:moveTo>
                  <a:pt x="0" y="0"/>
                </a:moveTo>
                <a:lnTo>
                  <a:pt x="2190513" y="0"/>
                </a:lnTo>
                <a:lnTo>
                  <a:pt x="2190513" y="2190513"/>
                </a:lnTo>
                <a:lnTo>
                  <a:pt x="0" y="2190513"/>
                </a:lnTo>
                <a:lnTo>
                  <a:pt x="0" y="0"/>
                </a:lnTo>
                <a:close/>
              </a:path>
            </a:pathLst>
          </a:custGeom>
          <a:blipFill>
            <a:blip r:embed="rId16"/>
            <a:stretch>
              <a:fillRect/>
            </a:stretch>
          </a:blipFill>
        </p:spPr>
        <p:txBody>
          <a:bodyPr/>
          <a:lstStyle/>
          <a:p>
            <a:endParaRPr lang="en-US">
              <a:latin typeface="Gabriola" panose="04040605051002020D02" pitchFamily="82" charset="0"/>
            </a:endParaRPr>
          </a:p>
        </p:txBody>
      </p:sp>
      <p:sp>
        <p:nvSpPr>
          <p:cNvPr id="19" name="TextBox 19"/>
          <p:cNvSpPr txBox="1"/>
          <p:nvPr/>
        </p:nvSpPr>
        <p:spPr>
          <a:xfrm>
            <a:off x="255467" y="-146894"/>
            <a:ext cx="6116440" cy="2063408"/>
          </a:xfrm>
          <a:prstGeom prst="rect">
            <a:avLst/>
          </a:prstGeom>
        </p:spPr>
        <p:txBody>
          <a:bodyPr lIns="0" tIns="0" rIns="0" bIns="0" rtlCol="0" anchor="t">
            <a:spAutoFit/>
          </a:bodyPr>
          <a:lstStyle/>
          <a:p>
            <a:pPr>
              <a:lnSpc>
                <a:spcPts val="8146"/>
              </a:lnSpc>
            </a:pPr>
            <a:r>
              <a:rPr lang="en-US" sz="6788">
                <a:solidFill>
                  <a:srgbClr val="FFFFFF"/>
                </a:solidFill>
                <a:latin typeface="Gabriola" panose="04040605051002020D02" pitchFamily="82" charset="0"/>
              </a:rPr>
              <a:t>Ml Model Methodology</a:t>
            </a:r>
          </a:p>
        </p:txBody>
      </p:sp>
      <p:grpSp>
        <p:nvGrpSpPr>
          <p:cNvPr id="20" name="Group 20"/>
          <p:cNvGrpSpPr/>
          <p:nvPr/>
        </p:nvGrpSpPr>
        <p:grpSpPr>
          <a:xfrm rot="-10800000">
            <a:off x="-6495215" y="-549258"/>
            <a:ext cx="14880205" cy="2642539"/>
            <a:chOff x="0" y="0"/>
            <a:chExt cx="1442892" cy="256240"/>
          </a:xfrm>
        </p:grpSpPr>
        <p:sp>
          <p:nvSpPr>
            <p:cNvPr id="21" name="Freeform 21"/>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22" name="TextBox 22"/>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23" name="Freeform 23"/>
          <p:cNvSpPr/>
          <p:nvPr/>
        </p:nvSpPr>
        <p:spPr>
          <a:xfrm>
            <a:off x="112789" y="216885"/>
            <a:ext cx="1510213" cy="1510213"/>
          </a:xfrm>
          <a:custGeom>
            <a:avLst/>
            <a:gdLst/>
            <a:ahLst/>
            <a:cxnLst/>
            <a:rect l="l" t="t" r="r" b="b"/>
            <a:pathLst>
              <a:path w="1510213" h="1510213">
                <a:moveTo>
                  <a:pt x="0" y="0"/>
                </a:moveTo>
                <a:lnTo>
                  <a:pt x="1510213" y="0"/>
                </a:lnTo>
                <a:lnTo>
                  <a:pt x="1510213" y="1510213"/>
                </a:lnTo>
                <a:lnTo>
                  <a:pt x="0" y="1510213"/>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txBody>
          <a:bodyPr/>
          <a:lstStyle/>
          <a:p>
            <a:endParaRPr lang="en-US" dirty="0">
              <a:latin typeface="Gabriola" panose="04040605051002020D02" pitchFamily="82" charset="0"/>
            </a:endParaRPr>
          </a:p>
        </p:txBody>
      </p:sp>
      <p:grpSp>
        <p:nvGrpSpPr>
          <p:cNvPr id="24" name="Group 24"/>
          <p:cNvGrpSpPr/>
          <p:nvPr/>
        </p:nvGrpSpPr>
        <p:grpSpPr>
          <a:xfrm>
            <a:off x="3124200" y="7280774"/>
            <a:ext cx="3084038" cy="872141"/>
            <a:chOff x="-26152" y="-47625"/>
            <a:chExt cx="4112050" cy="1162855"/>
          </a:xfrm>
        </p:grpSpPr>
        <p:sp>
          <p:nvSpPr>
            <p:cNvPr id="25" name="TextBox 25"/>
            <p:cNvSpPr txBox="1"/>
            <p:nvPr/>
          </p:nvSpPr>
          <p:spPr>
            <a:xfrm>
              <a:off x="0" y="661773"/>
              <a:ext cx="4085898" cy="453457"/>
            </a:xfrm>
            <a:prstGeom prst="rect">
              <a:avLst/>
            </a:prstGeom>
          </p:spPr>
          <p:txBody>
            <a:bodyPr lIns="0" tIns="0" rIns="0" bIns="0" rtlCol="0" anchor="t">
              <a:spAutoFit/>
            </a:bodyPr>
            <a:lstStyle/>
            <a:p>
              <a:pPr algn="ctr">
                <a:lnSpc>
                  <a:spcPts val="3000"/>
                </a:lnSpc>
              </a:pPr>
              <a:endParaRPr>
                <a:latin typeface="Gabriola" panose="04040605051002020D02" pitchFamily="82" charset="0"/>
              </a:endParaRPr>
            </a:p>
          </p:txBody>
        </p:sp>
        <p:sp>
          <p:nvSpPr>
            <p:cNvPr id="26" name="TextBox 26"/>
            <p:cNvSpPr txBox="1"/>
            <p:nvPr/>
          </p:nvSpPr>
          <p:spPr>
            <a:xfrm>
              <a:off x="-26152" y="-47625"/>
              <a:ext cx="4085898" cy="547159"/>
            </a:xfrm>
            <a:prstGeom prst="rect">
              <a:avLst/>
            </a:prstGeom>
          </p:spPr>
          <p:txBody>
            <a:bodyPr lIns="0" tIns="0" rIns="0" bIns="0" rtlCol="0" anchor="t">
              <a:spAutoFit/>
            </a:bodyPr>
            <a:lstStyle/>
            <a:p>
              <a:pPr marL="0" lvl="0" indent="0" algn="ctr">
                <a:lnSpc>
                  <a:spcPts val="3499"/>
                </a:lnSpc>
              </a:pPr>
              <a:r>
                <a:rPr lang="en-US" sz="2499" spc="97" dirty="0">
                  <a:solidFill>
                    <a:srgbClr val="191919"/>
                  </a:solidFill>
                  <a:latin typeface="Gabriola" panose="04040605051002020D02" pitchFamily="82" charset="0"/>
                </a:rPr>
                <a:t>Data Collection</a:t>
              </a:r>
            </a:p>
          </p:txBody>
        </p:sp>
      </p:grpSp>
      <p:sp>
        <p:nvSpPr>
          <p:cNvPr id="27" name="TextBox 27"/>
          <p:cNvSpPr txBox="1"/>
          <p:nvPr/>
        </p:nvSpPr>
        <p:spPr>
          <a:xfrm>
            <a:off x="7772400" y="7268868"/>
            <a:ext cx="3101987" cy="422275"/>
          </a:xfrm>
          <a:prstGeom prst="rect">
            <a:avLst/>
          </a:prstGeom>
        </p:spPr>
        <p:txBody>
          <a:bodyPr lIns="0" tIns="0" rIns="0" bIns="0" rtlCol="0" anchor="t">
            <a:spAutoFit/>
          </a:bodyPr>
          <a:lstStyle/>
          <a:p>
            <a:pPr marL="0" lvl="0" indent="0" algn="ctr">
              <a:lnSpc>
                <a:spcPts val="3499"/>
              </a:lnSpc>
            </a:pPr>
            <a:r>
              <a:rPr lang="en-US" sz="2499" spc="97" dirty="0">
                <a:solidFill>
                  <a:srgbClr val="191919"/>
                </a:solidFill>
                <a:latin typeface="Gabriola" panose="04040605051002020D02" pitchFamily="82" charset="0"/>
              </a:rPr>
              <a:t>Model Training</a:t>
            </a:r>
          </a:p>
        </p:txBody>
      </p:sp>
      <p:grpSp>
        <p:nvGrpSpPr>
          <p:cNvPr id="28" name="Group 28"/>
          <p:cNvGrpSpPr/>
          <p:nvPr/>
        </p:nvGrpSpPr>
        <p:grpSpPr>
          <a:xfrm>
            <a:off x="12489132" y="7280774"/>
            <a:ext cx="3131868" cy="872141"/>
            <a:chOff x="0" y="-47625"/>
            <a:chExt cx="4175824" cy="1162855"/>
          </a:xfrm>
        </p:grpSpPr>
        <p:sp>
          <p:nvSpPr>
            <p:cNvPr id="29" name="TextBox 29"/>
            <p:cNvSpPr txBox="1"/>
            <p:nvPr/>
          </p:nvSpPr>
          <p:spPr>
            <a:xfrm>
              <a:off x="0" y="661773"/>
              <a:ext cx="4095460" cy="453457"/>
            </a:xfrm>
            <a:prstGeom prst="rect">
              <a:avLst/>
            </a:prstGeom>
          </p:spPr>
          <p:txBody>
            <a:bodyPr lIns="0" tIns="0" rIns="0" bIns="0" rtlCol="0" anchor="t">
              <a:spAutoFit/>
            </a:bodyPr>
            <a:lstStyle/>
            <a:p>
              <a:pPr algn="ctr">
                <a:lnSpc>
                  <a:spcPts val="3000"/>
                </a:lnSpc>
              </a:pPr>
              <a:endParaRPr>
                <a:latin typeface="Gabriola" panose="04040605051002020D02" pitchFamily="82" charset="0"/>
              </a:endParaRPr>
            </a:p>
          </p:txBody>
        </p:sp>
        <p:sp>
          <p:nvSpPr>
            <p:cNvPr id="30" name="TextBox 30"/>
            <p:cNvSpPr txBox="1"/>
            <p:nvPr/>
          </p:nvSpPr>
          <p:spPr>
            <a:xfrm>
              <a:off x="80364" y="-47625"/>
              <a:ext cx="4095460" cy="547159"/>
            </a:xfrm>
            <a:prstGeom prst="rect">
              <a:avLst/>
            </a:prstGeom>
          </p:spPr>
          <p:txBody>
            <a:bodyPr lIns="0" tIns="0" rIns="0" bIns="0" rtlCol="0" anchor="t">
              <a:spAutoFit/>
            </a:bodyPr>
            <a:lstStyle/>
            <a:p>
              <a:pPr marL="0" lvl="0" indent="0" algn="ctr">
                <a:lnSpc>
                  <a:spcPts val="3499"/>
                </a:lnSpc>
              </a:pPr>
              <a:r>
                <a:rPr lang="en-US" sz="2499" spc="97" dirty="0">
                  <a:solidFill>
                    <a:srgbClr val="191919"/>
                  </a:solidFill>
                  <a:latin typeface="Gabriola" panose="04040605051002020D02" pitchFamily="82" charset="0"/>
                </a:rPr>
                <a:t>Model Evaluation</a:t>
              </a:r>
            </a:p>
          </p:txBody>
        </p:sp>
      </p:grpSp>
      <p:grpSp>
        <p:nvGrpSpPr>
          <p:cNvPr id="31" name="Group 31"/>
          <p:cNvGrpSpPr/>
          <p:nvPr/>
        </p:nvGrpSpPr>
        <p:grpSpPr>
          <a:xfrm>
            <a:off x="5487045" y="3510708"/>
            <a:ext cx="3064768" cy="1310291"/>
            <a:chOff x="0" y="-47625"/>
            <a:chExt cx="4086357" cy="1747055"/>
          </a:xfrm>
        </p:grpSpPr>
        <p:sp>
          <p:nvSpPr>
            <p:cNvPr id="32" name="TextBox 32"/>
            <p:cNvSpPr txBox="1"/>
            <p:nvPr/>
          </p:nvSpPr>
          <p:spPr>
            <a:xfrm>
              <a:off x="0" y="1245973"/>
              <a:ext cx="4086357" cy="453457"/>
            </a:xfrm>
            <a:prstGeom prst="rect">
              <a:avLst/>
            </a:prstGeom>
          </p:spPr>
          <p:txBody>
            <a:bodyPr lIns="0" tIns="0" rIns="0" bIns="0" rtlCol="0" anchor="t">
              <a:spAutoFit/>
            </a:bodyPr>
            <a:lstStyle/>
            <a:p>
              <a:pPr algn="ctr">
                <a:lnSpc>
                  <a:spcPts val="3000"/>
                </a:lnSpc>
              </a:pPr>
              <a:endParaRPr>
                <a:latin typeface="Gabriola" panose="04040605051002020D02" pitchFamily="82" charset="0"/>
              </a:endParaRPr>
            </a:p>
          </p:txBody>
        </p:sp>
        <p:sp>
          <p:nvSpPr>
            <p:cNvPr id="33" name="TextBox 33"/>
            <p:cNvSpPr txBox="1"/>
            <p:nvPr/>
          </p:nvSpPr>
          <p:spPr>
            <a:xfrm>
              <a:off x="0" y="-47625"/>
              <a:ext cx="4086357" cy="544252"/>
            </a:xfrm>
            <a:prstGeom prst="rect">
              <a:avLst/>
            </a:prstGeom>
          </p:spPr>
          <p:txBody>
            <a:bodyPr lIns="0" tIns="0" rIns="0" bIns="0" rtlCol="0" anchor="t">
              <a:spAutoFit/>
            </a:bodyPr>
            <a:lstStyle/>
            <a:p>
              <a:pPr marL="0" lvl="0" indent="0" algn="ctr">
                <a:lnSpc>
                  <a:spcPts val="3499"/>
                </a:lnSpc>
              </a:pPr>
              <a:r>
                <a:rPr lang="en-US" sz="2499" spc="97" dirty="0">
                  <a:solidFill>
                    <a:srgbClr val="191919"/>
                  </a:solidFill>
                  <a:latin typeface="Gabriola" panose="04040605051002020D02" pitchFamily="82" charset="0"/>
                </a:rPr>
                <a:t>Image Preprocessing</a:t>
              </a:r>
            </a:p>
          </p:txBody>
        </p:sp>
      </p:grpSp>
      <p:sp>
        <p:nvSpPr>
          <p:cNvPr id="34" name="TextBox 34"/>
          <p:cNvSpPr txBox="1"/>
          <p:nvPr/>
        </p:nvSpPr>
        <p:spPr>
          <a:xfrm>
            <a:off x="10203308" y="4353157"/>
            <a:ext cx="2988534" cy="340093"/>
          </a:xfrm>
          <a:prstGeom prst="rect">
            <a:avLst/>
          </a:prstGeom>
        </p:spPr>
        <p:txBody>
          <a:bodyPr lIns="0" tIns="0" rIns="0" bIns="0" rtlCol="0" anchor="t">
            <a:spAutoFit/>
          </a:bodyPr>
          <a:lstStyle/>
          <a:p>
            <a:pPr algn="ctr">
              <a:lnSpc>
                <a:spcPts val="3000"/>
              </a:lnSpc>
            </a:pPr>
            <a:endParaRPr>
              <a:latin typeface="Gabriola" panose="04040605051002020D02" pitchFamily="82" charset="0"/>
            </a:endParaRPr>
          </a:p>
        </p:txBody>
      </p:sp>
      <p:sp>
        <p:nvSpPr>
          <p:cNvPr id="35" name="TextBox 35"/>
          <p:cNvSpPr txBox="1"/>
          <p:nvPr/>
        </p:nvSpPr>
        <p:spPr>
          <a:xfrm>
            <a:off x="10203308" y="3825871"/>
            <a:ext cx="2988534" cy="422275"/>
          </a:xfrm>
          <a:prstGeom prst="rect">
            <a:avLst/>
          </a:prstGeom>
        </p:spPr>
        <p:txBody>
          <a:bodyPr lIns="0" tIns="0" rIns="0" bIns="0" rtlCol="0" anchor="t">
            <a:spAutoFit/>
          </a:bodyPr>
          <a:lstStyle/>
          <a:p>
            <a:pPr lvl="0" algn="ctr">
              <a:lnSpc>
                <a:spcPts val="3499"/>
              </a:lnSpc>
            </a:pPr>
            <a:r>
              <a:rPr lang="en-US" sz="2499" spc="97" dirty="0">
                <a:solidFill>
                  <a:srgbClr val="191919"/>
                </a:solidFill>
                <a:latin typeface="Gabriola" panose="04040605051002020D02" pitchFamily="82" charset="0"/>
              </a:rPr>
              <a:t>Model Selection</a:t>
            </a:r>
          </a:p>
        </p:txBody>
      </p:sp>
      <p:sp>
        <p:nvSpPr>
          <p:cNvPr id="36" name="TextBox 36"/>
          <p:cNvSpPr txBox="1"/>
          <p:nvPr/>
        </p:nvSpPr>
        <p:spPr>
          <a:xfrm>
            <a:off x="1796523" y="216885"/>
            <a:ext cx="5061477" cy="1718419"/>
          </a:xfrm>
          <a:prstGeom prst="rect">
            <a:avLst/>
          </a:prstGeom>
        </p:spPr>
        <p:txBody>
          <a:bodyPr lIns="0" tIns="0" rIns="0" bIns="0" rtlCol="0" anchor="t">
            <a:spAutoFit/>
          </a:bodyPr>
          <a:lstStyle/>
          <a:p>
            <a:pPr>
              <a:lnSpc>
                <a:spcPts val="6741"/>
              </a:lnSpc>
            </a:pPr>
            <a:r>
              <a:rPr lang="en-US" sz="5617" dirty="0">
                <a:solidFill>
                  <a:srgbClr val="FFFFFF"/>
                </a:solidFill>
                <a:latin typeface="Gabriola" panose="04040605051002020D02" pitchFamily="82" charset="0"/>
              </a:rPr>
              <a:t>DL Model Methodology</a:t>
            </a:r>
          </a:p>
        </p:txBody>
      </p:sp>
      <p:sp>
        <p:nvSpPr>
          <p:cNvPr id="37" name="Freeform 8">
            <a:extLst>
              <a:ext uri="{FF2B5EF4-FFF2-40B4-BE49-F238E27FC236}">
                <a16:creationId xmlns="" xmlns:a16="http://schemas.microsoft.com/office/drawing/2014/main" id="{ACDD7032-FEF1-788D-691E-868245A585FA}"/>
              </a:ext>
            </a:extLst>
          </p:cNvPr>
          <p:cNvSpPr/>
          <p:nvPr/>
        </p:nvSpPr>
        <p:spPr>
          <a:xfrm>
            <a:off x="8137889" y="4754745"/>
            <a:ext cx="2453911" cy="1226955"/>
          </a:xfrm>
          <a:custGeom>
            <a:avLst/>
            <a:gdLst/>
            <a:ahLst/>
            <a:cxnLst/>
            <a:rect l="l" t="t" r="r" b="b"/>
            <a:pathLst>
              <a:path w="2453911" h="1226955">
                <a:moveTo>
                  <a:pt x="0" y="0"/>
                </a:moveTo>
                <a:lnTo>
                  <a:pt x="2453911" y="0"/>
                </a:lnTo>
                <a:lnTo>
                  <a:pt x="2453911" y="1226956"/>
                </a:lnTo>
                <a:lnTo>
                  <a:pt x="0" y="1226956"/>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txBody>
          <a:bodyPr/>
          <a:lstStyle/>
          <a:p>
            <a:endParaRPr lang="en-US">
              <a:latin typeface="Gabriola" panose="04040605051002020D02" pitchFamily="8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additive="base">
                                        <p:cTn id="10" dur="500" fill="hold"/>
                                        <p:tgtEl>
                                          <p:spTgt spid="36"/>
                                        </p:tgtEl>
                                        <p:attrNameLst>
                                          <p:attrName>ppt_x</p:attrName>
                                        </p:attrNameLst>
                                      </p:cBhvr>
                                      <p:tavLst>
                                        <p:tav tm="0">
                                          <p:val>
                                            <p:strVal val="#ppt_x"/>
                                          </p:val>
                                        </p:tav>
                                        <p:tav tm="100000">
                                          <p:val>
                                            <p:strVal val="#ppt_x"/>
                                          </p:val>
                                        </p:tav>
                                      </p:tavLst>
                                    </p:anim>
                                    <p:anim calcmode="lin" valueType="num">
                                      <p:cBhvr additive="base">
                                        <p:cTn id="11" dur="500" fill="hold"/>
                                        <p:tgtEl>
                                          <p:spTgt spid="36"/>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par>
                                <p:cTn id="35" presetID="22" presetClass="entr" presetSubtype="4" fill="hold" grpId="0" nodeType="withEffect">
                                  <p:stCondLst>
                                    <p:cond delay="50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500"/>
                                  </p:stCondLst>
                                  <p:childTnLst>
                                    <p:set>
                                      <p:cBhvr>
                                        <p:cTn id="39" dur="1" fill="hold">
                                          <p:stCondLst>
                                            <p:cond delay="0"/>
                                          </p:stCondLst>
                                        </p:cTn>
                                        <p:tgtEl>
                                          <p:spTgt spid="31"/>
                                        </p:tgtEl>
                                        <p:attrNameLst>
                                          <p:attrName>style.visibility</p:attrName>
                                        </p:attrNameLst>
                                      </p:cBhvr>
                                      <p:to>
                                        <p:strVal val="visible"/>
                                      </p:to>
                                    </p:set>
                                    <p:animEffect transition="in" filter="wipe(down)">
                                      <p:cBhvr>
                                        <p:cTn id="40" dur="500"/>
                                        <p:tgtEl>
                                          <p:spTgt spid="31"/>
                                        </p:tgtEl>
                                      </p:cBhvr>
                                    </p:animEffect>
                                  </p:childTnLst>
                                </p:cTn>
                              </p:par>
                              <p:par>
                                <p:cTn id="41" presetID="22" presetClass="entr" presetSubtype="4"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par>
                                <p:cTn id="44" presetID="22" presetClass="entr" presetSubtype="4" fill="hold" grpId="0" nodeType="withEffect">
                                  <p:stCondLst>
                                    <p:cond delay="100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par>
                                <p:cTn id="47" presetID="22" presetClass="entr" presetSubtype="4" fill="hold" grpId="0" nodeType="withEffect">
                                  <p:stCondLst>
                                    <p:cond delay="100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par>
                                <p:cTn id="50" presetID="22" presetClass="entr" presetSubtype="4" fill="hold" grpId="0" nodeType="withEffect">
                                  <p:stCondLst>
                                    <p:cond delay="100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150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00"/>
                                        <p:tgtEl>
                                          <p:spTgt spid="35"/>
                                        </p:tgtEl>
                                      </p:cBhvr>
                                    </p:animEffect>
                                  </p:childTnLst>
                                </p:cTn>
                              </p:par>
                              <p:par>
                                <p:cTn id="56" presetID="22" presetClass="entr" presetSubtype="4" fill="hold" grpId="0" nodeType="withEffect">
                                  <p:stCondLst>
                                    <p:cond delay="1500"/>
                                  </p:stCondLst>
                                  <p:childTnLst>
                                    <p:set>
                                      <p:cBhvr>
                                        <p:cTn id="57" dur="1" fill="hold">
                                          <p:stCondLst>
                                            <p:cond delay="0"/>
                                          </p:stCondLst>
                                        </p:cTn>
                                        <p:tgtEl>
                                          <p:spTgt spid="16"/>
                                        </p:tgtEl>
                                        <p:attrNameLst>
                                          <p:attrName>style.visibility</p:attrName>
                                        </p:attrNameLst>
                                      </p:cBhvr>
                                      <p:to>
                                        <p:strVal val="visible"/>
                                      </p:to>
                                    </p:set>
                                    <p:animEffect transition="in" filter="wipe(down)">
                                      <p:cBhvr>
                                        <p:cTn id="58" dur="500"/>
                                        <p:tgtEl>
                                          <p:spTgt spid="16"/>
                                        </p:tgtEl>
                                      </p:cBhvr>
                                    </p:animEffect>
                                  </p:childTnLst>
                                </p:cTn>
                              </p:par>
                              <p:par>
                                <p:cTn id="59" presetID="22" presetClass="entr" presetSubtype="4" fill="hold" grpId="0" nodeType="withEffect">
                                  <p:stCondLst>
                                    <p:cond delay="150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par>
                                <p:cTn id="62" presetID="22" presetClass="entr" presetSubtype="4" fill="hold" grpId="0" nodeType="withEffect">
                                  <p:stCondLst>
                                    <p:cond delay="2000"/>
                                  </p:stCondLst>
                                  <p:childTnLst>
                                    <p:set>
                                      <p:cBhvr>
                                        <p:cTn id="63" dur="1" fill="hold">
                                          <p:stCondLst>
                                            <p:cond delay="0"/>
                                          </p:stCondLst>
                                        </p:cTn>
                                        <p:tgtEl>
                                          <p:spTgt spid="9"/>
                                        </p:tgtEl>
                                        <p:attrNameLst>
                                          <p:attrName>style.visibility</p:attrName>
                                        </p:attrNameLst>
                                      </p:cBhvr>
                                      <p:to>
                                        <p:strVal val="visible"/>
                                      </p:to>
                                    </p:set>
                                    <p:animEffect transition="in" filter="wipe(down)">
                                      <p:cBhvr>
                                        <p:cTn id="64" dur="500"/>
                                        <p:tgtEl>
                                          <p:spTgt spid="9"/>
                                        </p:tgtEl>
                                      </p:cBhvr>
                                    </p:animEffect>
                                  </p:childTnLst>
                                </p:cTn>
                              </p:par>
                              <p:par>
                                <p:cTn id="65" presetID="22" presetClass="entr" presetSubtype="4" fill="hold" grpId="0" nodeType="withEffect">
                                  <p:stCondLst>
                                    <p:cond delay="200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par>
                                <p:cTn id="68" presetID="22" presetClass="entr" presetSubtype="4" fill="hold" nodeType="withEffect">
                                  <p:stCondLst>
                                    <p:cond delay="2000"/>
                                  </p:stCondLst>
                                  <p:childTnLst>
                                    <p:set>
                                      <p:cBhvr>
                                        <p:cTn id="69" dur="1" fill="hold">
                                          <p:stCondLst>
                                            <p:cond delay="0"/>
                                          </p:stCondLst>
                                        </p:cTn>
                                        <p:tgtEl>
                                          <p:spTgt spid="28"/>
                                        </p:tgtEl>
                                        <p:attrNameLst>
                                          <p:attrName>style.visibility</p:attrName>
                                        </p:attrNameLst>
                                      </p:cBhvr>
                                      <p:to>
                                        <p:strVal val="visible"/>
                                      </p:to>
                                    </p:set>
                                    <p:animEffect transition="in" filter="wipe(down)">
                                      <p:cBhvr>
                                        <p:cTn id="7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4" grpId="0" animBg="1"/>
      <p:bldP spid="15" grpId="0" animBg="1"/>
      <p:bldP spid="16" grpId="0" animBg="1"/>
      <p:bldP spid="17" grpId="0" animBg="1"/>
      <p:bldP spid="18" grpId="0" animBg="1"/>
      <p:bldP spid="27" grpId="0"/>
      <p:bldP spid="35" grpId="0"/>
      <p:bldP spid="36" grpId="0"/>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038307" y="-445573"/>
            <a:ext cx="15109310" cy="2642539"/>
            <a:chOff x="0" y="0"/>
            <a:chExt cx="1465107" cy="256240"/>
          </a:xfrm>
        </p:grpSpPr>
        <p:sp>
          <p:nvSpPr>
            <p:cNvPr id="3" name="Freeform 3"/>
            <p:cNvSpPr/>
            <p:nvPr/>
          </p:nvSpPr>
          <p:spPr>
            <a:xfrm>
              <a:off x="0" y="0"/>
              <a:ext cx="1465107" cy="256240"/>
            </a:xfrm>
            <a:custGeom>
              <a:avLst/>
              <a:gdLst/>
              <a:ahLst/>
              <a:cxnLst/>
              <a:rect l="l" t="t" r="r" b="b"/>
              <a:pathLst>
                <a:path w="1465107" h="256240">
                  <a:moveTo>
                    <a:pt x="203200" y="0"/>
                  </a:moveTo>
                  <a:lnTo>
                    <a:pt x="1261907" y="0"/>
                  </a:lnTo>
                  <a:lnTo>
                    <a:pt x="1465107"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6" name="Freeform 6"/>
          <p:cNvSpPr/>
          <p:nvPr/>
        </p:nvSpPr>
        <p:spPr>
          <a:xfrm>
            <a:off x="56470" y="2954681"/>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8" name="Freeform 8"/>
          <p:cNvSpPr/>
          <p:nvPr/>
        </p:nvSpPr>
        <p:spPr>
          <a:xfrm>
            <a:off x="124211" y="5669960"/>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9" name="Freeform 9"/>
          <p:cNvSpPr/>
          <p:nvPr/>
        </p:nvSpPr>
        <p:spPr>
          <a:xfrm>
            <a:off x="76200" y="464915"/>
            <a:ext cx="1028700" cy="1020985"/>
          </a:xfrm>
          <a:custGeom>
            <a:avLst/>
            <a:gdLst/>
            <a:ahLst/>
            <a:cxnLst/>
            <a:rect l="l" t="t" r="r" b="b"/>
            <a:pathLst>
              <a:path w="1028700" h="1020985">
                <a:moveTo>
                  <a:pt x="0" y="0"/>
                </a:moveTo>
                <a:lnTo>
                  <a:pt x="1028700" y="0"/>
                </a:lnTo>
                <a:lnTo>
                  <a:pt x="1028700" y="1020984"/>
                </a:lnTo>
                <a:lnTo>
                  <a:pt x="0" y="102098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10" name="TextBox 10"/>
          <p:cNvSpPr txBox="1"/>
          <p:nvPr/>
        </p:nvSpPr>
        <p:spPr>
          <a:xfrm>
            <a:off x="1209335" y="825230"/>
            <a:ext cx="5185610" cy="1630992"/>
          </a:xfrm>
          <a:prstGeom prst="rect">
            <a:avLst/>
          </a:prstGeom>
        </p:spPr>
        <p:txBody>
          <a:bodyPr lIns="0" tIns="0" rIns="0" bIns="0" rtlCol="0" anchor="t">
            <a:spAutoFit/>
          </a:bodyPr>
          <a:lstStyle/>
          <a:p>
            <a:pPr>
              <a:lnSpc>
                <a:spcPts val="6468"/>
              </a:lnSpc>
            </a:pPr>
            <a:r>
              <a:rPr lang="en-US" sz="5390" dirty="0">
                <a:solidFill>
                  <a:srgbClr val="FFFFFF"/>
                </a:solidFill>
                <a:latin typeface="Gabriola" panose="04040605051002020D02" pitchFamily="82" charset="0"/>
              </a:rPr>
              <a:t>Data Collection</a:t>
            </a:r>
          </a:p>
          <a:p>
            <a:pPr>
              <a:lnSpc>
                <a:spcPts val="6468"/>
              </a:lnSpc>
            </a:pPr>
            <a:endParaRPr lang="en-US" sz="5390" dirty="0">
              <a:solidFill>
                <a:srgbClr val="FFFFFF"/>
              </a:solidFill>
              <a:latin typeface="Gabriola" panose="04040605051002020D02" pitchFamily="82" charset="0"/>
            </a:endParaRPr>
          </a:p>
        </p:txBody>
      </p:sp>
      <p:sp>
        <p:nvSpPr>
          <p:cNvPr id="11" name="TextBox 11"/>
          <p:cNvSpPr txBox="1"/>
          <p:nvPr/>
        </p:nvSpPr>
        <p:spPr>
          <a:xfrm>
            <a:off x="533400" y="2907056"/>
            <a:ext cx="9907066" cy="1855444"/>
          </a:xfrm>
          <a:prstGeom prst="rect">
            <a:avLst/>
          </a:prstGeom>
        </p:spPr>
        <p:txBody>
          <a:bodyPr wrap="square" lIns="0" tIns="0" rIns="0" bIns="0" rtlCol="0" anchor="t">
            <a:spAutoFit/>
          </a:bodyPr>
          <a:lstStyle/>
          <a:p>
            <a:pPr>
              <a:lnSpc>
                <a:spcPts val="3675"/>
              </a:lnSpc>
              <a:spcBef>
                <a:spcPct val="0"/>
              </a:spcBef>
            </a:pPr>
            <a:r>
              <a:rPr lang="en-US" sz="2625" dirty="0">
                <a:solidFill>
                  <a:srgbClr val="191919"/>
                </a:solidFill>
                <a:latin typeface="Gabriola" panose="04040605051002020D02" pitchFamily="82" charset="0"/>
              </a:rPr>
              <a:t>To create our Brain Cancer MRI ( Magnetic Resonance Imaging )</a:t>
            </a:r>
            <a:br>
              <a:rPr lang="en-US" sz="2625" dirty="0">
                <a:solidFill>
                  <a:srgbClr val="191919"/>
                </a:solidFill>
                <a:latin typeface="Gabriola" panose="04040605051002020D02" pitchFamily="82" charset="0"/>
              </a:rPr>
            </a:br>
            <a:r>
              <a:rPr lang="en-US" sz="2625" dirty="0">
                <a:solidFill>
                  <a:srgbClr val="191919"/>
                </a:solidFill>
                <a:latin typeface="Gabriola" panose="04040605051002020D02" pitchFamily="82" charset="0"/>
              </a:rPr>
              <a:t>&amp; dataset, we collected a some of datasets, based on three different types of brain tumors (glioma, meningioma, pituitary) and another dataset does not contain</a:t>
            </a:r>
            <a:r>
              <a:rPr lang="ar-EG" sz="2625" dirty="0">
                <a:solidFill>
                  <a:srgbClr val="191919"/>
                </a:solidFill>
                <a:latin typeface="Gabriola" panose="04040605051002020D02" pitchFamily="82" charset="0"/>
              </a:rPr>
              <a:t> </a:t>
            </a:r>
            <a:r>
              <a:rPr lang="en-US" sz="2625" dirty="0">
                <a:solidFill>
                  <a:srgbClr val="191919"/>
                </a:solidFill>
                <a:latin typeface="Gabriola" panose="04040605051002020D02" pitchFamily="82" charset="0"/>
              </a:rPr>
              <a:t>any disease to train our model.</a:t>
            </a:r>
          </a:p>
        </p:txBody>
      </p:sp>
      <p:sp>
        <p:nvSpPr>
          <p:cNvPr id="14" name="TextBox 11">
            <a:extLst>
              <a:ext uri="{FF2B5EF4-FFF2-40B4-BE49-F238E27FC236}">
                <a16:creationId xmlns="" xmlns:a16="http://schemas.microsoft.com/office/drawing/2014/main" id="{9E2B2FB3-498F-66B3-3083-842A1A9C2F55}"/>
              </a:ext>
            </a:extLst>
          </p:cNvPr>
          <p:cNvSpPr txBox="1"/>
          <p:nvPr/>
        </p:nvSpPr>
        <p:spPr>
          <a:xfrm>
            <a:off x="677341" y="5577584"/>
            <a:ext cx="9506336" cy="429798"/>
          </a:xfrm>
          <a:prstGeom prst="rect">
            <a:avLst/>
          </a:prstGeom>
        </p:spPr>
        <p:txBody>
          <a:bodyPr wrap="square" lIns="0" tIns="0" rIns="0" bIns="0" rtlCol="0" anchor="t">
            <a:spAutoFit/>
          </a:bodyPr>
          <a:lstStyle/>
          <a:p>
            <a:pPr>
              <a:lnSpc>
                <a:spcPts val="3675"/>
              </a:lnSpc>
              <a:spcBef>
                <a:spcPct val="0"/>
              </a:spcBef>
            </a:pPr>
            <a:r>
              <a:rPr lang="en-US" sz="2625" dirty="0">
                <a:solidFill>
                  <a:srgbClr val="191919"/>
                </a:solidFill>
                <a:latin typeface="Gabriola" panose="04040605051002020D02" pitchFamily="82" charset="0"/>
                <a:hlinkClick r:id="rId6"/>
              </a:rPr>
              <a:t>https://www.kaggle.com/datasets/obulisainaren/multi-cancer</a:t>
            </a:r>
            <a:endParaRPr lang="en-US" sz="2625" dirty="0">
              <a:solidFill>
                <a:srgbClr val="191919"/>
              </a:solidFill>
              <a:latin typeface="Gabriola" panose="04040605051002020D02" pitchFamily="82" charset="0"/>
            </a:endParaRPr>
          </a:p>
        </p:txBody>
      </p:sp>
      <p:sp>
        <p:nvSpPr>
          <p:cNvPr id="15" name="Freeform 8">
            <a:extLst>
              <a:ext uri="{FF2B5EF4-FFF2-40B4-BE49-F238E27FC236}">
                <a16:creationId xmlns="" xmlns:a16="http://schemas.microsoft.com/office/drawing/2014/main" id="{6B093EC6-437E-F2FE-431A-E62CBF6FDCE1}"/>
              </a:ext>
            </a:extLst>
          </p:cNvPr>
          <p:cNvSpPr/>
          <p:nvPr/>
        </p:nvSpPr>
        <p:spPr>
          <a:xfrm>
            <a:off x="124211" y="6224571"/>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6" name="TextBox 11">
            <a:extLst>
              <a:ext uri="{FF2B5EF4-FFF2-40B4-BE49-F238E27FC236}">
                <a16:creationId xmlns="" xmlns:a16="http://schemas.microsoft.com/office/drawing/2014/main" id="{BA6F1159-B922-D58F-B93E-8335B73332BB}"/>
              </a:ext>
            </a:extLst>
          </p:cNvPr>
          <p:cNvSpPr txBox="1"/>
          <p:nvPr/>
        </p:nvSpPr>
        <p:spPr>
          <a:xfrm>
            <a:off x="677341" y="6146163"/>
            <a:ext cx="8886832" cy="431015"/>
          </a:xfrm>
          <a:prstGeom prst="rect">
            <a:avLst/>
          </a:prstGeom>
        </p:spPr>
        <p:txBody>
          <a:bodyPr wrap="square" lIns="0" tIns="0" rIns="0" bIns="0" rtlCol="0" anchor="t">
            <a:spAutoFit/>
          </a:bodyPr>
          <a:lstStyle/>
          <a:p>
            <a:pPr>
              <a:lnSpc>
                <a:spcPts val="3675"/>
              </a:lnSpc>
              <a:spcBef>
                <a:spcPct val="0"/>
              </a:spcBef>
            </a:pPr>
            <a:r>
              <a:rPr lang="en-US" sz="2625" dirty="0">
                <a:solidFill>
                  <a:srgbClr val="191919"/>
                </a:solidFill>
                <a:latin typeface="Gabriola" panose="04040605051002020D02" pitchFamily="82" charset="0"/>
                <a:hlinkClick r:id="rId7"/>
              </a:rPr>
              <a:t>https://www.kaggle.com/datasets/masoudnickparvar/brain-tumor-mri-dataset</a:t>
            </a:r>
            <a:endParaRPr lang="en-US" sz="2625" dirty="0">
              <a:solidFill>
                <a:srgbClr val="191919"/>
              </a:solidFill>
              <a:latin typeface="Gabriola" panose="04040605051002020D02" pitchFamily="82" charset="0"/>
            </a:endParaRPr>
          </a:p>
        </p:txBody>
      </p:sp>
      <p:sp>
        <p:nvSpPr>
          <p:cNvPr id="19" name="Freeform 8">
            <a:extLst>
              <a:ext uri="{FF2B5EF4-FFF2-40B4-BE49-F238E27FC236}">
                <a16:creationId xmlns="" xmlns:a16="http://schemas.microsoft.com/office/drawing/2014/main" id="{EEEDB26A-7BED-F96B-83C1-91C674EABB6A}"/>
              </a:ext>
            </a:extLst>
          </p:cNvPr>
          <p:cNvSpPr/>
          <p:nvPr/>
        </p:nvSpPr>
        <p:spPr>
          <a:xfrm>
            <a:off x="124211" y="7193960"/>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20" name="TextBox 11">
            <a:extLst>
              <a:ext uri="{FF2B5EF4-FFF2-40B4-BE49-F238E27FC236}">
                <a16:creationId xmlns="" xmlns:a16="http://schemas.microsoft.com/office/drawing/2014/main" id="{57FA1124-0C50-6E0D-BFBB-3FAED85A89BE}"/>
              </a:ext>
            </a:extLst>
          </p:cNvPr>
          <p:cNvSpPr txBox="1"/>
          <p:nvPr/>
        </p:nvSpPr>
        <p:spPr>
          <a:xfrm>
            <a:off x="677341" y="7063182"/>
            <a:ext cx="9753600" cy="431015"/>
          </a:xfrm>
          <a:prstGeom prst="rect">
            <a:avLst/>
          </a:prstGeom>
        </p:spPr>
        <p:txBody>
          <a:bodyPr wrap="square" lIns="0" tIns="0" rIns="0" bIns="0" rtlCol="0" anchor="t">
            <a:spAutoFit/>
          </a:bodyPr>
          <a:lstStyle/>
          <a:p>
            <a:pPr>
              <a:lnSpc>
                <a:spcPts val="3675"/>
              </a:lnSpc>
              <a:spcBef>
                <a:spcPct val="0"/>
              </a:spcBef>
            </a:pPr>
            <a:r>
              <a:rPr lang="en-US" sz="2625" dirty="0">
                <a:solidFill>
                  <a:srgbClr val="191919"/>
                </a:solidFill>
                <a:latin typeface="Gabriola" panose="04040605051002020D02" pitchFamily="82" charset="0"/>
                <a:hlinkClick r:id="rId8"/>
              </a:rPr>
              <a:t>https://www.kaggle.com/datasets/ahmedhamada0/brain-tumor-detection</a:t>
            </a:r>
            <a:endParaRPr lang="en-US" sz="2625" dirty="0">
              <a:solidFill>
                <a:srgbClr val="191919"/>
              </a:solidFill>
              <a:latin typeface="Gabriola" panose="04040605051002020D02" pitchFamily="82" charset="0"/>
            </a:endParaRPr>
          </a:p>
        </p:txBody>
      </p:sp>
      <p:sp>
        <p:nvSpPr>
          <p:cNvPr id="21" name="Freeform 8">
            <a:extLst>
              <a:ext uri="{FF2B5EF4-FFF2-40B4-BE49-F238E27FC236}">
                <a16:creationId xmlns="" xmlns:a16="http://schemas.microsoft.com/office/drawing/2014/main" id="{BB4D0B36-D7B8-8B86-4CB5-0551A3ED0F6A}"/>
              </a:ext>
            </a:extLst>
          </p:cNvPr>
          <p:cNvSpPr/>
          <p:nvPr/>
        </p:nvSpPr>
        <p:spPr>
          <a:xfrm>
            <a:off x="124211" y="8056624"/>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22" name="TextBox 11">
            <a:extLst>
              <a:ext uri="{FF2B5EF4-FFF2-40B4-BE49-F238E27FC236}">
                <a16:creationId xmlns="" xmlns:a16="http://schemas.microsoft.com/office/drawing/2014/main" id="{11E77F38-1B99-660C-CA45-5D12DF98C12A}"/>
              </a:ext>
            </a:extLst>
          </p:cNvPr>
          <p:cNvSpPr txBox="1"/>
          <p:nvPr/>
        </p:nvSpPr>
        <p:spPr>
          <a:xfrm>
            <a:off x="685247" y="7964850"/>
            <a:ext cx="9059894" cy="429798"/>
          </a:xfrm>
          <a:prstGeom prst="rect">
            <a:avLst/>
          </a:prstGeom>
        </p:spPr>
        <p:txBody>
          <a:bodyPr wrap="square" lIns="0" tIns="0" rIns="0" bIns="0" rtlCol="0" anchor="t">
            <a:spAutoFit/>
          </a:bodyPr>
          <a:lstStyle/>
          <a:p>
            <a:pPr>
              <a:lnSpc>
                <a:spcPts val="3675"/>
              </a:lnSpc>
              <a:spcBef>
                <a:spcPct val="0"/>
              </a:spcBef>
            </a:pPr>
            <a:r>
              <a:rPr lang="en-US" sz="2625" dirty="0">
                <a:solidFill>
                  <a:srgbClr val="191919"/>
                </a:solidFill>
                <a:latin typeface="Gabriola" panose="04040605051002020D02" pitchFamily="82" charset="0"/>
                <a:hlinkClick r:id="rId9"/>
              </a:rPr>
              <a:t>https://www.kaggle.com/datasets/pradeep2665/brain-mri</a:t>
            </a:r>
            <a:endParaRPr lang="en-US" sz="2625" dirty="0">
              <a:solidFill>
                <a:srgbClr val="191919"/>
              </a:solidFill>
              <a:latin typeface="Gabriola" panose="04040605051002020D02" pitchFamily="82" charset="0"/>
            </a:endParaRPr>
          </a:p>
        </p:txBody>
      </p:sp>
      <p:pic>
        <p:nvPicPr>
          <p:cNvPr id="24" name="Picture 23" descr="A collage of images of a brain&#10;&#10;Description automatically generated">
            <a:extLst>
              <a:ext uri="{FF2B5EF4-FFF2-40B4-BE49-F238E27FC236}">
                <a16:creationId xmlns="" xmlns:a16="http://schemas.microsoft.com/office/drawing/2014/main" id="{21C510E4-3B1D-535F-2AEC-FA61EB4317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47306" y="0"/>
            <a:ext cx="7842967" cy="10287000"/>
          </a:xfrm>
          <a:prstGeom prst="rect">
            <a:avLst/>
          </a:prstGeom>
        </p:spPr>
      </p:pic>
      <p:sp>
        <p:nvSpPr>
          <p:cNvPr id="12" name="TextBox 7">
            <a:extLst>
              <a:ext uri="{FF2B5EF4-FFF2-40B4-BE49-F238E27FC236}">
                <a16:creationId xmlns="" xmlns:a16="http://schemas.microsoft.com/office/drawing/2014/main" id="{709776B5-DEF5-4A91-F04F-4864FBB9CDDC}"/>
              </a:ext>
            </a:extLst>
          </p:cNvPr>
          <p:cNvSpPr txBox="1"/>
          <p:nvPr/>
        </p:nvSpPr>
        <p:spPr>
          <a:xfrm>
            <a:off x="152400" y="2136662"/>
            <a:ext cx="2438400" cy="720838"/>
          </a:xfrm>
          <a:prstGeom prst="rect">
            <a:avLst/>
          </a:prstGeom>
        </p:spPr>
        <p:txBody>
          <a:bodyPr wrap="square" lIns="0" tIns="0" rIns="0" bIns="0" rtlCol="0" anchor="t">
            <a:spAutoFit/>
          </a:bodyPr>
          <a:lstStyle/>
          <a:p>
            <a:pPr>
              <a:lnSpc>
                <a:spcPts val="6314"/>
              </a:lnSpc>
            </a:pPr>
            <a:r>
              <a:rPr lang="en-US" sz="3200" spc="-112" dirty="0">
                <a:solidFill>
                  <a:srgbClr val="1F4F74"/>
                </a:solidFill>
                <a:latin typeface="Gabriola" panose="04040605051002020D02" pitchFamily="82" charset="0"/>
              </a:rPr>
              <a:t>Overview :</a:t>
            </a:r>
          </a:p>
        </p:txBody>
      </p:sp>
      <p:sp>
        <p:nvSpPr>
          <p:cNvPr id="17" name="TextBox 7">
            <a:extLst>
              <a:ext uri="{FF2B5EF4-FFF2-40B4-BE49-F238E27FC236}">
                <a16:creationId xmlns="" xmlns:a16="http://schemas.microsoft.com/office/drawing/2014/main" id="{C9A8C45C-DC71-B00A-4D00-7AC244E21462}"/>
              </a:ext>
            </a:extLst>
          </p:cNvPr>
          <p:cNvSpPr txBox="1"/>
          <p:nvPr/>
        </p:nvSpPr>
        <p:spPr>
          <a:xfrm>
            <a:off x="220141" y="4810125"/>
            <a:ext cx="2438400" cy="686150"/>
          </a:xfrm>
          <a:prstGeom prst="rect">
            <a:avLst/>
          </a:prstGeom>
        </p:spPr>
        <p:txBody>
          <a:bodyPr wrap="square" lIns="0" tIns="0" rIns="0" bIns="0" rtlCol="0" anchor="t">
            <a:spAutoFit/>
          </a:bodyPr>
          <a:lstStyle/>
          <a:p>
            <a:pPr>
              <a:lnSpc>
                <a:spcPts val="6314"/>
              </a:lnSpc>
            </a:pPr>
            <a:r>
              <a:rPr lang="en-US" sz="2800" spc="-112" dirty="0">
                <a:solidFill>
                  <a:srgbClr val="1F4F74"/>
                </a:solidFill>
                <a:latin typeface="Gabriola" panose="04040605051002020D02" pitchFamily="82" charset="0"/>
              </a:rPr>
              <a:t>Datasets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7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1000" fill="hold"/>
                                        <p:tgtEl>
                                          <p:spTgt spid="1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1000"/>
                                        <p:tgtEl>
                                          <p:spTgt spid="19"/>
                                        </p:tgtEl>
                                      </p:cBhvr>
                                    </p:animEffect>
                                    <p:anim calcmode="lin" valueType="num">
                                      <p:cBhvr>
                                        <p:cTn id="61" dur="1000" fill="hold"/>
                                        <p:tgtEl>
                                          <p:spTgt spid="19"/>
                                        </p:tgtEl>
                                        <p:attrNameLst>
                                          <p:attrName>ppt_x</p:attrName>
                                        </p:attrNameLst>
                                      </p:cBhvr>
                                      <p:tavLst>
                                        <p:tav tm="0">
                                          <p:val>
                                            <p:strVal val="#ppt_x"/>
                                          </p:val>
                                        </p:tav>
                                        <p:tav tm="100000">
                                          <p:val>
                                            <p:strVal val="#ppt_x"/>
                                          </p:val>
                                        </p:tav>
                                      </p:tavLst>
                                    </p:anim>
                                    <p:anim calcmode="lin" valueType="num">
                                      <p:cBhvr>
                                        <p:cTn id="62" dur="1000" fill="hold"/>
                                        <p:tgtEl>
                                          <p:spTgt spid="1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1000"/>
                                        <p:tgtEl>
                                          <p:spTgt spid="22"/>
                                        </p:tgtEl>
                                      </p:cBhvr>
                                    </p:animEffect>
                                    <p:anim calcmode="lin" valueType="num">
                                      <p:cBhvr>
                                        <p:cTn id="71" dur="1000" fill="hold"/>
                                        <p:tgtEl>
                                          <p:spTgt spid="22"/>
                                        </p:tgtEl>
                                        <p:attrNameLst>
                                          <p:attrName>ppt_x</p:attrName>
                                        </p:attrNameLst>
                                      </p:cBhvr>
                                      <p:tavLst>
                                        <p:tav tm="0">
                                          <p:val>
                                            <p:strVal val="#ppt_x"/>
                                          </p:val>
                                        </p:tav>
                                        <p:tav tm="100000">
                                          <p:val>
                                            <p:strVal val="#ppt_x"/>
                                          </p:val>
                                        </p:tav>
                                      </p:tavLst>
                                    </p:anim>
                                    <p:anim calcmode="lin" valueType="num">
                                      <p:cBhvr>
                                        <p:cTn id="72" dur="1000" fill="hold"/>
                                        <p:tgtEl>
                                          <p:spTgt spid="2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1000"/>
                                        <p:tgtEl>
                                          <p:spTgt spid="17"/>
                                        </p:tgtEl>
                                      </p:cBhvr>
                                    </p:animEffect>
                                    <p:anim calcmode="lin" valueType="num">
                                      <p:cBhvr>
                                        <p:cTn id="76" dur="1000" fill="hold"/>
                                        <p:tgtEl>
                                          <p:spTgt spid="17"/>
                                        </p:tgtEl>
                                        <p:attrNameLst>
                                          <p:attrName>ppt_x</p:attrName>
                                        </p:attrNameLst>
                                      </p:cBhvr>
                                      <p:tavLst>
                                        <p:tav tm="0">
                                          <p:val>
                                            <p:strVal val="#ppt_x"/>
                                          </p:val>
                                        </p:tav>
                                        <p:tav tm="100000">
                                          <p:val>
                                            <p:strVal val="#ppt_x"/>
                                          </p:val>
                                        </p:tav>
                                      </p:tavLst>
                                    </p:anim>
                                    <p:anim calcmode="lin" valueType="num">
                                      <p:cBhvr>
                                        <p:cTn id="7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p:bldP spid="14" grpId="0"/>
      <p:bldP spid="15" grpId="0" animBg="1"/>
      <p:bldP spid="16" grpId="0"/>
      <p:bldP spid="19" grpId="0" animBg="1"/>
      <p:bldP spid="20" grpId="0"/>
      <p:bldP spid="21" grpId="0" animBg="1"/>
      <p:bldP spid="22" grpId="0"/>
      <p:bldP spid="12"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742813" y="-421027"/>
            <a:ext cx="16594723" cy="2642539"/>
            <a:chOff x="0" y="0"/>
            <a:chExt cx="1609144" cy="256240"/>
          </a:xfrm>
        </p:grpSpPr>
        <p:sp>
          <p:nvSpPr>
            <p:cNvPr id="3" name="Freeform 3"/>
            <p:cNvSpPr/>
            <p:nvPr/>
          </p:nvSpPr>
          <p:spPr>
            <a:xfrm>
              <a:off x="0" y="0"/>
              <a:ext cx="1609144" cy="256240"/>
            </a:xfrm>
            <a:custGeom>
              <a:avLst/>
              <a:gdLst/>
              <a:ahLst/>
              <a:cxnLst/>
              <a:rect l="l" t="t" r="r" b="b"/>
              <a:pathLst>
                <a:path w="1609144" h="256240">
                  <a:moveTo>
                    <a:pt x="203200" y="0"/>
                  </a:moveTo>
                  <a:lnTo>
                    <a:pt x="1405944" y="0"/>
                  </a:lnTo>
                  <a:lnTo>
                    <a:pt x="1609144"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3699467" y="-2858303"/>
            <a:ext cx="6020419" cy="5438223"/>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8" name="Freeform 8"/>
          <p:cNvSpPr/>
          <p:nvPr/>
        </p:nvSpPr>
        <p:spPr>
          <a:xfrm>
            <a:off x="119442" y="161878"/>
            <a:ext cx="2080373" cy="1733644"/>
          </a:xfrm>
          <a:custGeom>
            <a:avLst/>
            <a:gdLst/>
            <a:ahLst/>
            <a:cxnLst/>
            <a:rect l="l" t="t" r="r" b="b"/>
            <a:pathLst>
              <a:path w="2080373" h="1733644">
                <a:moveTo>
                  <a:pt x="0" y="0"/>
                </a:moveTo>
                <a:lnTo>
                  <a:pt x="2080373" y="0"/>
                </a:lnTo>
                <a:lnTo>
                  <a:pt x="2080373" y="1733644"/>
                </a:lnTo>
                <a:lnTo>
                  <a:pt x="0" y="1733644"/>
                </a:lnTo>
                <a:lnTo>
                  <a:pt x="0" y="0"/>
                </a:lnTo>
                <a:close/>
              </a:path>
            </a:pathLst>
          </a:custGeom>
          <a:blipFill>
            <a:blip r:embed="rId4"/>
            <a:stretch>
              <a:fillRect/>
            </a:stretch>
          </a:blipFill>
        </p:spPr>
        <p:txBody>
          <a:bodyPr/>
          <a:lstStyle/>
          <a:p>
            <a:endParaRPr lang="en-US">
              <a:latin typeface="Gabriola" panose="04040605051002020D02" pitchFamily="82" charset="0"/>
            </a:endParaRPr>
          </a:p>
        </p:txBody>
      </p:sp>
      <p:sp>
        <p:nvSpPr>
          <p:cNvPr id="9" name="TextBox 9"/>
          <p:cNvSpPr txBox="1"/>
          <p:nvPr/>
        </p:nvSpPr>
        <p:spPr>
          <a:xfrm>
            <a:off x="2388312" y="171403"/>
            <a:ext cx="5993688" cy="1881028"/>
          </a:xfrm>
          <a:prstGeom prst="rect">
            <a:avLst/>
          </a:prstGeom>
        </p:spPr>
        <p:txBody>
          <a:bodyPr lIns="0" tIns="0" rIns="0" bIns="0" rtlCol="0" anchor="t">
            <a:spAutoFit/>
          </a:bodyPr>
          <a:lstStyle/>
          <a:p>
            <a:pPr>
              <a:lnSpc>
                <a:spcPts val="7476"/>
              </a:lnSpc>
            </a:pPr>
            <a:r>
              <a:rPr lang="en-US" sz="6230" dirty="0">
                <a:solidFill>
                  <a:srgbClr val="FFFFFF"/>
                </a:solidFill>
                <a:latin typeface="Gabriola" panose="04040605051002020D02" pitchFamily="82" charset="0"/>
              </a:rPr>
              <a:t>Data Collection Statistics</a:t>
            </a:r>
          </a:p>
        </p:txBody>
      </p:sp>
      <p:pic>
        <p:nvPicPr>
          <p:cNvPr id="6" name="Picture 5" descr="A graph of a class distribution&#10;&#10;Description automatically generated">
            <a:extLst>
              <a:ext uri="{FF2B5EF4-FFF2-40B4-BE49-F238E27FC236}">
                <a16:creationId xmlns="" xmlns:a16="http://schemas.microsoft.com/office/drawing/2014/main" id="{89112B9F-F99C-FC4D-1EDF-D0D075A68F0B}"/>
              </a:ext>
            </a:extLst>
          </p:cNvPr>
          <p:cNvPicPr>
            <a:picLocks noChangeAspect="1"/>
          </p:cNvPicPr>
          <p:nvPr/>
        </p:nvPicPr>
        <p:blipFill>
          <a:blip r:embed="rId5"/>
          <a:stretch>
            <a:fillRect/>
          </a:stretch>
        </p:blipFill>
        <p:spPr>
          <a:xfrm>
            <a:off x="483296" y="2397495"/>
            <a:ext cx="8193067" cy="6478435"/>
          </a:xfrm>
          <a:prstGeom prst="rect">
            <a:avLst/>
          </a:prstGeom>
        </p:spPr>
      </p:pic>
      <p:pic>
        <p:nvPicPr>
          <p:cNvPr id="7" name="Picture 6" descr="A bar graph with different colored bars&#10;&#10;Description automatically generated">
            <a:extLst>
              <a:ext uri="{FF2B5EF4-FFF2-40B4-BE49-F238E27FC236}">
                <a16:creationId xmlns="" xmlns:a16="http://schemas.microsoft.com/office/drawing/2014/main" id="{44076BC6-1FDB-C9B8-34D9-2F90A2E85DEA}"/>
              </a:ext>
            </a:extLst>
          </p:cNvPr>
          <p:cNvPicPr>
            <a:picLocks noChangeAspect="1"/>
          </p:cNvPicPr>
          <p:nvPr/>
        </p:nvPicPr>
        <p:blipFill>
          <a:blip r:embed="rId6"/>
          <a:stretch>
            <a:fillRect/>
          </a:stretch>
        </p:blipFill>
        <p:spPr>
          <a:xfrm>
            <a:off x="9294377" y="2225262"/>
            <a:ext cx="8467464" cy="6775929"/>
          </a:xfrm>
          <a:prstGeom prst="rect">
            <a:avLst/>
          </a:prstGeom>
        </p:spPr>
      </p:pic>
    </p:spTree>
    <p:extLst>
      <p:ext uri="{BB962C8B-B14F-4D97-AF65-F5344CB8AC3E}">
        <p14:creationId xmlns:p14="http://schemas.microsoft.com/office/powerpoint/2010/main" val="865810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742813" y="-421027"/>
            <a:ext cx="16594723" cy="2642539"/>
            <a:chOff x="0" y="0"/>
            <a:chExt cx="1609144" cy="256240"/>
          </a:xfrm>
        </p:grpSpPr>
        <p:sp>
          <p:nvSpPr>
            <p:cNvPr id="3" name="Freeform 3"/>
            <p:cNvSpPr/>
            <p:nvPr/>
          </p:nvSpPr>
          <p:spPr>
            <a:xfrm>
              <a:off x="0" y="0"/>
              <a:ext cx="1609144" cy="256240"/>
            </a:xfrm>
            <a:custGeom>
              <a:avLst/>
              <a:gdLst/>
              <a:ahLst/>
              <a:cxnLst/>
              <a:rect l="l" t="t" r="r" b="b"/>
              <a:pathLst>
                <a:path w="1609144" h="256240">
                  <a:moveTo>
                    <a:pt x="203200" y="0"/>
                  </a:moveTo>
                  <a:lnTo>
                    <a:pt x="1405944" y="0"/>
                  </a:lnTo>
                  <a:lnTo>
                    <a:pt x="1609144"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3703955" y="-4117168"/>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8" name="Freeform 8"/>
          <p:cNvSpPr/>
          <p:nvPr/>
        </p:nvSpPr>
        <p:spPr>
          <a:xfrm>
            <a:off x="119442" y="161878"/>
            <a:ext cx="2080373" cy="1733644"/>
          </a:xfrm>
          <a:custGeom>
            <a:avLst/>
            <a:gdLst/>
            <a:ahLst/>
            <a:cxnLst/>
            <a:rect l="l" t="t" r="r" b="b"/>
            <a:pathLst>
              <a:path w="2080373" h="1733644">
                <a:moveTo>
                  <a:pt x="0" y="0"/>
                </a:moveTo>
                <a:lnTo>
                  <a:pt x="2080373" y="0"/>
                </a:lnTo>
                <a:lnTo>
                  <a:pt x="2080373" y="1733644"/>
                </a:lnTo>
                <a:lnTo>
                  <a:pt x="0" y="1733644"/>
                </a:lnTo>
                <a:lnTo>
                  <a:pt x="0" y="0"/>
                </a:lnTo>
                <a:close/>
              </a:path>
            </a:pathLst>
          </a:custGeom>
          <a:blipFill>
            <a:blip r:embed="rId4"/>
            <a:stretch>
              <a:fillRect/>
            </a:stretch>
          </a:blipFill>
        </p:spPr>
        <p:txBody>
          <a:bodyPr/>
          <a:lstStyle/>
          <a:p>
            <a:endParaRPr lang="en-US">
              <a:latin typeface="Gabriola" panose="04040605051002020D02" pitchFamily="82" charset="0"/>
            </a:endParaRPr>
          </a:p>
        </p:txBody>
      </p:sp>
      <p:sp>
        <p:nvSpPr>
          <p:cNvPr id="9" name="TextBox 9"/>
          <p:cNvSpPr txBox="1"/>
          <p:nvPr/>
        </p:nvSpPr>
        <p:spPr>
          <a:xfrm>
            <a:off x="2388312" y="171403"/>
            <a:ext cx="5993688" cy="1881028"/>
          </a:xfrm>
          <a:prstGeom prst="rect">
            <a:avLst/>
          </a:prstGeom>
        </p:spPr>
        <p:txBody>
          <a:bodyPr lIns="0" tIns="0" rIns="0" bIns="0" rtlCol="0" anchor="t">
            <a:spAutoFit/>
          </a:bodyPr>
          <a:lstStyle/>
          <a:p>
            <a:pPr>
              <a:lnSpc>
                <a:spcPts val="7476"/>
              </a:lnSpc>
            </a:pPr>
            <a:r>
              <a:rPr lang="en-US" sz="6230" dirty="0">
                <a:solidFill>
                  <a:srgbClr val="FFFFFF"/>
                </a:solidFill>
                <a:latin typeface="Gabriola" panose="04040605051002020D02" pitchFamily="82" charset="0"/>
              </a:rPr>
              <a:t>Data Collection Statistics</a:t>
            </a:r>
          </a:p>
        </p:txBody>
      </p:sp>
      <p:cxnSp>
        <p:nvCxnSpPr>
          <p:cNvPr id="38" name="Straight Connector 37">
            <a:extLst>
              <a:ext uri="{FF2B5EF4-FFF2-40B4-BE49-F238E27FC236}">
                <a16:creationId xmlns="" xmlns:a16="http://schemas.microsoft.com/office/drawing/2014/main" id="{EA07653B-C959-755D-A372-CE569EA0164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140013" y="5468027"/>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1" name="Rectangle 3">
            <a:extLst>
              <a:ext uri="{FF2B5EF4-FFF2-40B4-BE49-F238E27FC236}">
                <a16:creationId xmlns="" xmlns:a16="http://schemas.microsoft.com/office/drawing/2014/main" id="{101D2E4B-B616-C16D-AB09-2B24C691B6F2}"/>
              </a:ext>
            </a:extLst>
          </p:cNvPr>
          <p:cNvSpPr>
            <a:spLocks noChangeArrowheads="1"/>
          </p:cNvSpPr>
          <p:nvPr/>
        </p:nvSpPr>
        <p:spPr bwMode="auto">
          <a:xfrm>
            <a:off x="10652574" y="307377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Gabriola" panose="04040605051002020D02" pitchFamily="82" charset="0"/>
            </a:endParaRPr>
          </a:p>
        </p:txBody>
      </p:sp>
      <p:sp>
        <p:nvSpPr>
          <p:cNvPr id="42" name="Rectangle 41">
            <a:extLst>
              <a:ext uri="{FF2B5EF4-FFF2-40B4-BE49-F238E27FC236}">
                <a16:creationId xmlns="" xmlns:a16="http://schemas.microsoft.com/office/drawing/2014/main" id="{F1B27709-E8D8-2AF7-5F01-5784A4594FE5}"/>
              </a:ext>
            </a:extLst>
          </p:cNvPr>
          <p:cNvSpPr>
            <a:spLocks noChangeArrowheads="1"/>
          </p:cNvSpPr>
          <p:nvPr/>
        </p:nvSpPr>
        <p:spPr bwMode="auto">
          <a:xfrm>
            <a:off x="16465483" y="5223378"/>
            <a:ext cx="5661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Gabriola" panose="04040605051002020D02" pitchFamily="82"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Gabriola" panose="04040605051002020D02" pitchFamily="82" charset="0"/>
            </a:endParaRPr>
          </a:p>
        </p:txBody>
      </p:sp>
      <p:sp>
        <p:nvSpPr>
          <p:cNvPr id="45" name="Rectangle 8">
            <a:extLst>
              <a:ext uri="{FF2B5EF4-FFF2-40B4-BE49-F238E27FC236}">
                <a16:creationId xmlns="" xmlns:a16="http://schemas.microsoft.com/office/drawing/2014/main" id="{F442C3CE-89FB-93CA-5ABB-324409C7CED0}"/>
              </a:ext>
            </a:extLst>
          </p:cNvPr>
          <p:cNvSpPr>
            <a:spLocks noChangeArrowheads="1"/>
          </p:cNvSpPr>
          <p:nvPr/>
        </p:nvSpPr>
        <p:spPr bwMode="auto">
          <a:xfrm>
            <a:off x="8096808" y="4036296"/>
            <a:ext cx="5661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Gabriola" panose="04040605051002020D02" pitchFamily="82"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Gabriola" panose="04040605051002020D02" pitchFamily="82" charset="0"/>
            </a:endParaRPr>
          </a:p>
        </p:txBody>
      </p:sp>
      <p:pic>
        <p:nvPicPr>
          <p:cNvPr id="6" name="Picture 5" descr="A colorful pie chart with text&#10;&#10;Description automatically generated">
            <a:extLst>
              <a:ext uri="{FF2B5EF4-FFF2-40B4-BE49-F238E27FC236}">
                <a16:creationId xmlns="" xmlns:a16="http://schemas.microsoft.com/office/drawing/2014/main" id="{6E927FB4-A1C0-5087-EEC8-F2C7371CD1E5}"/>
              </a:ext>
            </a:extLst>
          </p:cNvPr>
          <p:cNvPicPr>
            <a:picLocks noChangeAspect="1"/>
          </p:cNvPicPr>
          <p:nvPr/>
        </p:nvPicPr>
        <p:blipFill>
          <a:blip r:embed="rId5"/>
          <a:stretch>
            <a:fillRect/>
          </a:stretch>
        </p:blipFill>
        <p:spPr>
          <a:xfrm>
            <a:off x="121259" y="2376488"/>
            <a:ext cx="7406788" cy="7732102"/>
          </a:xfrm>
          <a:prstGeom prst="rect">
            <a:avLst/>
          </a:prstGeom>
        </p:spPr>
      </p:pic>
      <p:pic>
        <p:nvPicPr>
          <p:cNvPr id="7" name="Picture 6" descr="A colorful pie chart with text&#10;&#10;Description automatically generated">
            <a:extLst>
              <a:ext uri="{FF2B5EF4-FFF2-40B4-BE49-F238E27FC236}">
                <a16:creationId xmlns="" xmlns:a16="http://schemas.microsoft.com/office/drawing/2014/main" id="{887651A0-D278-DB7E-80AA-B578649096E5}"/>
              </a:ext>
            </a:extLst>
          </p:cNvPr>
          <p:cNvPicPr>
            <a:picLocks noChangeAspect="1"/>
          </p:cNvPicPr>
          <p:nvPr/>
        </p:nvPicPr>
        <p:blipFill>
          <a:blip r:embed="rId5"/>
          <a:stretch>
            <a:fillRect/>
          </a:stretch>
        </p:blipFill>
        <p:spPr>
          <a:xfrm>
            <a:off x="9142168" y="2358903"/>
            <a:ext cx="7125432" cy="7345241"/>
          </a:xfrm>
          <a:prstGeom prst="rect">
            <a:avLst/>
          </a:prstGeom>
        </p:spPr>
      </p:pic>
    </p:spTree>
    <p:extLst>
      <p:ext uri="{BB962C8B-B14F-4D97-AF65-F5344CB8AC3E}">
        <p14:creationId xmlns:p14="http://schemas.microsoft.com/office/powerpoint/2010/main" val="1673784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038307" y="-445573"/>
            <a:ext cx="15109310" cy="2642539"/>
            <a:chOff x="0" y="0"/>
            <a:chExt cx="1465107" cy="256240"/>
          </a:xfrm>
        </p:grpSpPr>
        <p:sp>
          <p:nvSpPr>
            <p:cNvPr id="3" name="Freeform 3"/>
            <p:cNvSpPr/>
            <p:nvPr/>
          </p:nvSpPr>
          <p:spPr>
            <a:xfrm>
              <a:off x="0" y="0"/>
              <a:ext cx="1465107" cy="256240"/>
            </a:xfrm>
            <a:custGeom>
              <a:avLst/>
              <a:gdLst/>
              <a:ahLst/>
              <a:cxnLst/>
              <a:rect l="l" t="t" r="r" b="b"/>
              <a:pathLst>
                <a:path w="1465107" h="256240">
                  <a:moveTo>
                    <a:pt x="203200" y="0"/>
                  </a:moveTo>
                  <a:lnTo>
                    <a:pt x="1261907" y="0"/>
                  </a:lnTo>
                  <a:lnTo>
                    <a:pt x="1465107"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6" name="Freeform 6"/>
          <p:cNvSpPr/>
          <p:nvPr/>
        </p:nvSpPr>
        <p:spPr>
          <a:xfrm>
            <a:off x="56470" y="2954681"/>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8" name="Freeform 8"/>
          <p:cNvSpPr/>
          <p:nvPr/>
        </p:nvSpPr>
        <p:spPr>
          <a:xfrm>
            <a:off x="56470" y="5804080"/>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9" name="Freeform 9"/>
          <p:cNvSpPr/>
          <p:nvPr/>
        </p:nvSpPr>
        <p:spPr>
          <a:xfrm>
            <a:off x="76200" y="464915"/>
            <a:ext cx="1028700" cy="1020985"/>
          </a:xfrm>
          <a:custGeom>
            <a:avLst/>
            <a:gdLst/>
            <a:ahLst/>
            <a:cxnLst/>
            <a:rect l="l" t="t" r="r" b="b"/>
            <a:pathLst>
              <a:path w="1028700" h="1020985">
                <a:moveTo>
                  <a:pt x="0" y="0"/>
                </a:moveTo>
                <a:lnTo>
                  <a:pt x="1028700" y="0"/>
                </a:lnTo>
                <a:lnTo>
                  <a:pt x="1028700" y="1020984"/>
                </a:lnTo>
                <a:lnTo>
                  <a:pt x="0" y="102098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10" name="TextBox 10"/>
          <p:cNvSpPr txBox="1"/>
          <p:nvPr/>
        </p:nvSpPr>
        <p:spPr>
          <a:xfrm>
            <a:off x="1209335" y="825230"/>
            <a:ext cx="5185610" cy="1630992"/>
          </a:xfrm>
          <a:prstGeom prst="rect">
            <a:avLst/>
          </a:prstGeom>
        </p:spPr>
        <p:txBody>
          <a:bodyPr lIns="0" tIns="0" rIns="0" bIns="0" rtlCol="0" anchor="t">
            <a:spAutoFit/>
          </a:bodyPr>
          <a:lstStyle/>
          <a:p>
            <a:pPr>
              <a:lnSpc>
                <a:spcPts val="6468"/>
              </a:lnSpc>
            </a:pPr>
            <a:r>
              <a:rPr lang="en-US" sz="5390" dirty="0">
                <a:solidFill>
                  <a:srgbClr val="FFFFFF"/>
                </a:solidFill>
                <a:latin typeface="Gabriola" panose="04040605051002020D02" pitchFamily="82" charset="0"/>
              </a:rPr>
              <a:t>Data Collection</a:t>
            </a:r>
          </a:p>
          <a:p>
            <a:pPr>
              <a:lnSpc>
                <a:spcPts val="6468"/>
              </a:lnSpc>
            </a:pPr>
            <a:endParaRPr lang="en-US" sz="5390" dirty="0">
              <a:solidFill>
                <a:srgbClr val="FFFFFF"/>
              </a:solidFill>
              <a:latin typeface="Gabriola" panose="04040605051002020D02" pitchFamily="82" charset="0"/>
            </a:endParaRPr>
          </a:p>
        </p:txBody>
      </p:sp>
      <p:sp>
        <p:nvSpPr>
          <p:cNvPr id="11" name="TextBox 11"/>
          <p:cNvSpPr txBox="1"/>
          <p:nvPr/>
        </p:nvSpPr>
        <p:spPr>
          <a:xfrm>
            <a:off x="533399" y="2907056"/>
            <a:ext cx="10993321" cy="1381212"/>
          </a:xfrm>
          <a:prstGeom prst="rect">
            <a:avLst/>
          </a:prstGeom>
        </p:spPr>
        <p:txBody>
          <a:bodyPr wrap="square" lIns="0" tIns="0" rIns="0" bIns="0" rtlCol="0" anchor="t">
            <a:spAutoFit/>
          </a:bodyPr>
          <a:lstStyle/>
          <a:p>
            <a:pPr>
              <a:lnSpc>
                <a:spcPts val="3675"/>
              </a:lnSpc>
              <a:spcBef>
                <a:spcPct val="0"/>
              </a:spcBef>
            </a:pPr>
            <a:r>
              <a:rPr lang="en-US" sz="2625" dirty="0">
                <a:solidFill>
                  <a:srgbClr val="191919"/>
                </a:solidFill>
                <a:latin typeface="Gabriola" panose="04040605051002020D02" pitchFamily="82" charset="0"/>
              </a:rPr>
              <a:t>To create our Ocular disease recognition dataset, we collected a some of datasets, based on six different types of Ocular disease recognition (</a:t>
            </a:r>
            <a:r>
              <a:rPr lang="en-US" sz="2800" dirty="0">
                <a:solidFill>
                  <a:srgbClr val="000000"/>
                </a:solidFill>
                <a:latin typeface="Gabriola" panose="04040605051002020D02" pitchFamily="82" charset="0"/>
              </a:rPr>
              <a:t>Diabetic</a:t>
            </a:r>
            <a:r>
              <a:rPr lang="en-US" sz="2625" dirty="0">
                <a:solidFill>
                  <a:srgbClr val="191919"/>
                </a:solidFill>
                <a:latin typeface="Gabriola" panose="04040605051002020D02" pitchFamily="82" charset="0"/>
              </a:rPr>
              <a:t>, </a:t>
            </a:r>
            <a:r>
              <a:rPr lang="en-US" sz="2800" dirty="0">
                <a:solidFill>
                  <a:srgbClr val="000000"/>
                </a:solidFill>
                <a:latin typeface="Gabriola" panose="04040605051002020D02" pitchFamily="82" charset="0"/>
              </a:rPr>
              <a:t>Glaucoma</a:t>
            </a:r>
            <a:r>
              <a:rPr lang="en-US" sz="2625" dirty="0">
                <a:solidFill>
                  <a:srgbClr val="191919"/>
                </a:solidFill>
                <a:latin typeface="Gabriola" panose="04040605051002020D02" pitchFamily="82" charset="0"/>
              </a:rPr>
              <a:t>, Cataract, AMD, Hypertensive, Myopia ) and another dataset does not contain</a:t>
            </a:r>
            <a:r>
              <a:rPr lang="ar-EG" sz="2625" dirty="0">
                <a:solidFill>
                  <a:srgbClr val="191919"/>
                </a:solidFill>
                <a:latin typeface="Gabriola" panose="04040605051002020D02" pitchFamily="82" charset="0"/>
              </a:rPr>
              <a:t> </a:t>
            </a:r>
            <a:r>
              <a:rPr lang="en-US" sz="2625" dirty="0">
                <a:solidFill>
                  <a:srgbClr val="191919"/>
                </a:solidFill>
                <a:latin typeface="Gabriola" panose="04040605051002020D02" pitchFamily="82" charset="0"/>
              </a:rPr>
              <a:t>any disease to train our model.</a:t>
            </a:r>
          </a:p>
        </p:txBody>
      </p:sp>
      <p:sp>
        <p:nvSpPr>
          <p:cNvPr id="14" name="TextBox 11">
            <a:extLst>
              <a:ext uri="{FF2B5EF4-FFF2-40B4-BE49-F238E27FC236}">
                <a16:creationId xmlns="" xmlns:a16="http://schemas.microsoft.com/office/drawing/2014/main" id="{9E2B2FB3-498F-66B3-3083-842A1A9C2F55}"/>
              </a:ext>
            </a:extLst>
          </p:cNvPr>
          <p:cNvSpPr txBox="1"/>
          <p:nvPr/>
        </p:nvSpPr>
        <p:spPr>
          <a:xfrm>
            <a:off x="617506" y="5767442"/>
            <a:ext cx="11889852" cy="429798"/>
          </a:xfrm>
          <a:prstGeom prst="rect">
            <a:avLst/>
          </a:prstGeom>
        </p:spPr>
        <p:txBody>
          <a:bodyPr wrap="square" lIns="0" tIns="0" rIns="0" bIns="0" rtlCol="0" anchor="t">
            <a:spAutoFit/>
          </a:bodyPr>
          <a:lstStyle/>
          <a:p>
            <a:pPr>
              <a:lnSpc>
                <a:spcPts val="3675"/>
              </a:lnSpc>
              <a:spcBef>
                <a:spcPct val="0"/>
              </a:spcBef>
            </a:pPr>
            <a:r>
              <a:rPr lang="en-US" sz="2625" dirty="0">
                <a:solidFill>
                  <a:srgbClr val="191919"/>
                </a:solidFill>
                <a:latin typeface="Gabriola" panose="04040605051002020D02" pitchFamily="82" charset="0"/>
                <a:hlinkClick r:id="rId6"/>
              </a:rPr>
              <a:t>https://www.kaggle.com/datasets/andrewmvd/ocular-disease-recognition-odir5k</a:t>
            </a:r>
            <a:r>
              <a:rPr lang="en-US" sz="2625" dirty="0">
                <a:solidFill>
                  <a:srgbClr val="191919"/>
                </a:solidFill>
                <a:latin typeface="Gabriola" panose="04040605051002020D02" pitchFamily="82" charset="0"/>
              </a:rPr>
              <a:t> </a:t>
            </a:r>
          </a:p>
        </p:txBody>
      </p:sp>
      <p:sp>
        <p:nvSpPr>
          <p:cNvPr id="15" name="Freeform 8">
            <a:extLst>
              <a:ext uri="{FF2B5EF4-FFF2-40B4-BE49-F238E27FC236}">
                <a16:creationId xmlns="" xmlns:a16="http://schemas.microsoft.com/office/drawing/2014/main" id="{6B093EC6-437E-F2FE-431A-E62CBF6FDCE1}"/>
              </a:ext>
            </a:extLst>
          </p:cNvPr>
          <p:cNvSpPr/>
          <p:nvPr/>
        </p:nvSpPr>
        <p:spPr>
          <a:xfrm>
            <a:off x="61338" y="7207997"/>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6" name="TextBox 11">
            <a:extLst>
              <a:ext uri="{FF2B5EF4-FFF2-40B4-BE49-F238E27FC236}">
                <a16:creationId xmlns="" xmlns:a16="http://schemas.microsoft.com/office/drawing/2014/main" id="{BA6F1159-B922-D58F-B93E-8335B73332BB}"/>
              </a:ext>
            </a:extLst>
          </p:cNvPr>
          <p:cNvSpPr txBox="1"/>
          <p:nvPr/>
        </p:nvSpPr>
        <p:spPr>
          <a:xfrm>
            <a:off x="614468" y="7129589"/>
            <a:ext cx="12320188" cy="429798"/>
          </a:xfrm>
          <a:prstGeom prst="rect">
            <a:avLst/>
          </a:prstGeom>
        </p:spPr>
        <p:txBody>
          <a:bodyPr wrap="square" lIns="0" tIns="0" rIns="0" bIns="0" rtlCol="0" anchor="t">
            <a:spAutoFit/>
          </a:bodyPr>
          <a:lstStyle/>
          <a:p>
            <a:pPr>
              <a:lnSpc>
                <a:spcPts val="3675"/>
              </a:lnSpc>
              <a:spcBef>
                <a:spcPct val="0"/>
              </a:spcBef>
            </a:pPr>
            <a:r>
              <a:rPr lang="en-US" sz="2625" dirty="0">
                <a:solidFill>
                  <a:srgbClr val="191919"/>
                </a:solidFill>
                <a:latin typeface="Gabriola" panose="04040605051002020D02" pitchFamily="82" charset="0"/>
                <a:hlinkClick r:id="rId7"/>
              </a:rPr>
              <a:t>https://www.kaggle.com/datasets/gauravduttakiit/macular-degeneration-detection</a:t>
            </a:r>
            <a:r>
              <a:rPr lang="en-US" sz="2625" dirty="0">
                <a:solidFill>
                  <a:srgbClr val="191919"/>
                </a:solidFill>
                <a:latin typeface="Gabriola" panose="04040605051002020D02" pitchFamily="82" charset="0"/>
              </a:rPr>
              <a:t> </a:t>
            </a:r>
          </a:p>
        </p:txBody>
      </p:sp>
      <p:sp>
        <p:nvSpPr>
          <p:cNvPr id="19" name="Freeform 8">
            <a:extLst>
              <a:ext uri="{FF2B5EF4-FFF2-40B4-BE49-F238E27FC236}">
                <a16:creationId xmlns="" xmlns:a16="http://schemas.microsoft.com/office/drawing/2014/main" id="{EEEDB26A-7BED-F96B-83C1-91C674EABB6A}"/>
              </a:ext>
            </a:extLst>
          </p:cNvPr>
          <p:cNvSpPr/>
          <p:nvPr/>
        </p:nvSpPr>
        <p:spPr>
          <a:xfrm>
            <a:off x="53432" y="7850206"/>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20" name="TextBox 11">
            <a:extLst>
              <a:ext uri="{FF2B5EF4-FFF2-40B4-BE49-F238E27FC236}">
                <a16:creationId xmlns="" xmlns:a16="http://schemas.microsoft.com/office/drawing/2014/main" id="{57FA1124-0C50-6E0D-BFBB-3FAED85A89BE}"/>
              </a:ext>
            </a:extLst>
          </p:cNvPr>
          <p:cNvSpPr txBox="1"/>
          <p:nvPr/>
        </p:nvSpPr>
        <p:spPr>
          <a:xfrm>
            <a:off x="606562" y="7719428"/>
            <a:ext cx="11170024" cy="429798"/>
          </a:xfrm>
          <a:prstGeom prst="rect">
            <a:avLst/>
          </a:prstGeom>
        </p:spPr>
        <p:txBody>
          <a:bodyPr wrap="square" lIns="0" tIns="0" rIns="0" bIns="0" rtlCol="0" anchor="t">
            <a:spAutoFit/>
          </a:bodyPr>
          <a:lstStyle/>
          <a:p>
            <a:pPr>
              <a:lnSpc>
                <a:spcPts val="3675"/>
              </a:lnSpc>
              <a:spcBef>
                <a:spcPct val="0"/>
              </a:spcBef>
            </a:pPr>
            <a:r>
              <a:rPr lang="en-US" sz="2625" dirty="0">
                <a:solidFill>
                  <a:srgbClr val="191919"/>
                </a:solidFill>
                <a:latin typeface="Gabriola" panose="04040605051002020D02" pitchFamily="82" charset="0"/>
                <a:hlinkClick r:id="rId8"/>
              </a:rPr>
              <a:t>https://www.kaggle.com/datasets/dhruvrsastry/macular-degeneration</a:t>
            </a:r>
            <a:r>
              <a:rPr lang="en-US" sz="2625" dirty="0">
                <a:solidFill>
                  <a:srgbClr val="191919"/>
                </a:solidFill>
                <a:latin typeface="Gabriola" panose="04040605051002020D02" pitchFamily="82" charset="0"/>
              </a:rPr>
              <a:t> </a:t>
            </a:r>
          </a:p>
        </p:txBody>
      </p:sp>
      <p:sp>
        <p:nvSpPr>
          <p:cNvPr id="21" name="Freeform 8">
            <a:extLst>
              <a:ext uri="{FF2B5EF4-FFF2-40B4-BE49-F238E27FC236}">
                <a16:creationId xmlns="" xmlns:a16="http://schemas.microsoft.com/office/drawing/2014/main" id="{BB4D0B36-D7B8-8B86-4CB5-0551A3ED0F6A}"/>
              </a:ext>
            </a:extLst>
          </p:cNvPr>
          <p:cNvSpPr/>
          <p:nvPr/>
        </p:nvSpPr>
        <p:spPr>
          <a:xfrm>
            <a:off x="38541" y="8450289"/>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22" name="TextBox 11">
            <a:extLst>
              <a:ext uri="{FF2B5EF4-FFF2-40B4-BE49-F238E27FC236}">
                <a16:creationId xmlns="" xmlns:a16="http://schemas.microsoft.com/office/drawing/2014/main" id="{11E77F38-1B99-660C-CA45-5D12DF98C12A}"/>
              </a:ext>
            </a:extLst>
          </p:cNvPr>
          <p:cNvSpPr txBox="1"/>
          <p:nvPr/>
        </p:nvSpPr>
        <p:spPr>
          <a:xfrm>
            <a:off x="599577" y="8358515"/>
            <a:ext cx="11889852" cy="429798"/>
          </a:xfrm>
          <a:prstGeom prst="rect">
            <a:avLst/>
          </a:prstGeom>
        </p:spPr>
        <p:txBody>
          <a:bodyPr wrap="square" lIns="0" tIns="0" rIns="0" bIns="0" rtlCol="0" anchor="t">
            <a:spAutoFit/>
          </a:bodyPr>
          <a:lstStyle/>
          <a:p>
            <a:pPr>
              <a:lnSpc>
                <a:spcPts val="3675"/>
              </a:lnSpc>
              <a:spcBef>
                <a:spcPct val="0"/>
              </a:spcBef>
            </a:pPr>
            <a:r>
              <a:rPr lang="en-US" sz="2625" dirty="0">
                <a:solidFill>
                  <a:srgbClr val="191919"/>
                </a:solidFill>
                <a:latin typeface="Gabriola" panose="04040605051002020D02" pitchFamily="82" charset="0"/>
                <a:hlinkClick r:id="rId9"/>
              </a:rPr>
              <a:t>https://www.kaggle.com/datasets/rakhshandamujib/armd-curated-dataset-2023</a:t>
            </a:r>
            <a:r>
              <a:rPr lang="en-US" sz="2625" dirty="0">
                <a:solidFill>
                  <a:srgbClr val="191919"/>
                </a:solidFill>
                <a:latin typeface="Gabriola" panose="04040605051002020D02" pitchFamily="82" charset="0"/>
              </a:rPr>
              <a:t> </a:t>
            </a:r>
          </a:p>
        </p:txBody>
      </p:sp>
      <p:sp>
        <p:nvSpPr>
          <p:cNvPr id="12" name="TextBox 7">
            <a:extLst>
              <a:ext uri="{FF2B5EF4-FFF2-40B4-BE49-F238E27FC236}">
                <a16:creationId xmlns="" xmlns:a16="http://schemas.microsoft.com/office/drawing/2014/main" id="{709776B5-DEF5-4A91-F04F-4864FBB9CDDC}"/>
              </a:ext>
            </a:extLst>
          </p:cNvPr>
          <p:cNvSpPr txBox="1"/>
          <p:nvPr/>
        </p:nvSpPr>
        <p:spPr>
          <a:xfrm>
            <a:off x="152400" y="2136662"/>
            <a:ext cx="2438400" cy="720838"/>
          </a:xfrm>
          <a:prstGeom prst="rect">
            <a:avLst/>
          </a:prstGeom>
        </p:spPr>
        <p:txBody>
          <a:bodyPr wrap="square" lIns="0" tIns="0" rIns="0" bIns="0" rtlCol="0" anchor="t">
            <a:spAutoFit/>
          </a:bodyPr>
          <a:lstStyle/>
          <a:p>
            <a:pPr>
              <a:lnSpc>
                <a:spcPts val="6314"/>
              </a:lnSpc>
            </a:pPr>
            <a:r>
              <a:rPr lang="en-US" sz="3200" spc="-112" dirty="0">
                <a:solidFill>
                  <a:srgbClr val="1F4F74"/>
                </a:solidFill>
                <a:latin typeface="Gabriola" panose="04040605051002020D02" pitchFamily="82" charset="0"/>
              </a:rPr>
              <a:t>Overview :</a:t>
            </a:r>
          </a:p>
        </p:txBody>
      </p:sp>
      <p:sp>
        <p:nvSpPr>
          <p:cNvPr id="17" name="TextBox 7">
            <a:extLst>
              <a:ext uri="{FF2B5EF4-FFF2-40B4-BE49-F238E27FC236}">
                <a16:creationId xmlns="" xmlns:a16="http://schemas.microsoft.com/office/drawing/2014/main" id="{C9A8C45C-DC71-B00A-4D00-7AC244E21462}"/>
              </a:ext>
            </a:extLst>
          </p:cNvPr>
          <p:cNvSpPr txBox="1"/>
          <p:nvPr/>
        </p:nvSpPr>
        <p:spPr>
          <a:xfrm>
            <a:off x="152399" y="4944245"/>
            <a:ext cx="4790399" cy="706475"/>
          </a:xfrm>
          <a:prstGeom prst="rect">
            <a:avLst/>
          </a:prstGeom>
        </p:spPr>
        <p:txBody>
          <a:bodyPr wrap="square" lIns="0" tIns="0" rIns="0" bIns="0" rtlCol="0" anchor="t">
            <a:spAutoFit/>
          </a:bodyPr>
          <a:lstStyle/>
          <a:p>
            <a:pPr>
              <a:lnSpc>
                <a:spcPts val="6314"/>
              </a:lnSpc>
            </a:pPr>
            <a:r>
              <a:rPr lang="en-US" sz="2800" spc="-112" dirty="0">
                <a:solidFill>
                  <a:srgbClr val="1F4F74"/>
                </a:solidFill>
                <a:latin typeface="Gabriola" panose="04040605051002020D02" pitchFamily="82" charset="0"/>
              </a:rPr>
              <a:t> Primary Datasets :</a:t>
            </a:r>
          </a:p>
        </p:txBody>
      </p:sp>
      <p:pic>
        <p:nvPicPr>
          <p:cNvPr id="28" name="Picture 27">
            <a:extLst>
              <a:ext uri="{FF2B5EF4-FFF2-40B4-BE49-F238E27FC236}">
                <a16:creationId xmlns="" xmlns:a16="http://schemas.microsoft.com/office/drawing/2014/main" id="{3CD35140-3FA0-E5DB-A6CD-27F8DC0C3BB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103691" y="-445574"/>
            <a:ext cx="5453474" cy="10846874"/>
          </a:xfrm>
          <a:prstGeom prst="rect">
            <a:avLst/>
          </a:prstGeom>
          <a:noFill/>
          <a:ln>
            <a:noFill/>
          </a:ln>
        </p:spPr>
      </p:pic>
      <p:sp>
        <p:nvSpPr>
          <p:cNvPr id="18" name="TextBox 7">
            <a:extLst>
              <a:ext uri="{FF2B5EF4-FFF2-40B4-BE49-F238E27FC236}">
                <a16:creationId xmlns="" xmlns:a16="http://schemas.microsoft.com/office/drawing/2014/main" id="{925DD842-380A-B004-5DD9-F7EE53E466E7}"/>
              </a:ext>
            </a:extLst>
          </p:cNvPr>
          <p:cNvSpPr txBox="1"/>
          <p:nvPr/>
        </p:nvSpPr>
        <p:spPr>
          <a:xfrm>
            <a:off x="152399" y="6278502"/>
            <a:ext cx="4790399" cy="706475"/>
          </a:xfrm>
          <a:prstGeom prst="rect">
            <a:avLst/>
          </a:prstGeom>
        </p:spPr>
        <p:txBody>
          <a:bodyPr wrap="square" lIns="0" tIns="0" rIns="0" bIns="0" rtlCol="0" anchor="t">
            <a:spAutoFit/>
          </a:bodyPr>
          <a:lstStyle/>
          <a:p>
            <a:pPr>
              <a:lnSpc>
                <a:spcPts val="6314"/>
              </a:lnSpc>
            </a:pPr>
            <a:r>
              <a:rPr lang="en-US" sz="2800" spc="-112" dirty="0">
                <a:solidFill>
                  <a:srgbClr val="1F4F74"/>
                </a:solidFill>
                <a:latin typeface="Gabriola" panose="04040605051002020D02" pitchFamily="82" charset="0"/>
              </a:rPr>
              <a:t> Secondary  Datasets :</a:t>
            </a:r>
          </a:p>
        </p:txBody>
      </p:sp>
      <p:sp>
        <p:nvSpPr>
          <p:cNvPr id="26" name="TextBox 25">
            <a:extLst>
              <a:ext uri="{FF2B5EF4-FFF2-40B4-BE49-F238E27FC236}">
                <a16:creationId xmlns="" xmlns:a16="http://schemas.microsoft.com/office/drawing/2014/main" id="{5224ABDB-80E3-EC75-0F4C-02599D1B9428}"/>
              </a:ext>
            </a:extLst>
          </p:cNvPr>
          <p:cNvSpPr txBox="1"/>
          <p:nvPr/>
        </p:nvSpPr>
        <p:spPr>
          <a:xfrm>
            <a:off x="14496493" y="-308089"/>
            <a:ext cx="755330" cy="461665"/>
          </a:xfrm>
          <a:prstGeom prst="rect">
            <a:avLst/>
          </a:prstGeom>
          <a:noFill/>
        </p:spPr>
        <p:txBody>
          <a:bodyPr wrap="square" rtlCol="0">
            <a:spAutoFit/>
          </a:bodyPr>
          <a:lstStyle/>
          <a:p>
            <a:r>
              <a:rPr lang="en-US" sz="2400" b="1" dirty="0">
                <a:latin typeface="Gabriola" panose="04040605051002020D02" pitchFamily="82" charset="0"/>
              </a:rPr>
              <a:t>284</a:t>
            </a:r>
          </a:p>
        </p:txBody>
      </p:sp>
      <p:sp>
        <p:nvSpPr>
          <p:cNvPr id="27" name="TextBox 26">
            <a:extLst>
              <a:ext uri="{FF2B5EF4-FFF2-40B4-BE49-F238E27FC236}">
                <a16:creationId xmlns="" xmlns:a16="http://schemas.microsoft.com/office/drawing/2014/main" id="{035B42ED-A322-96A3-0B00-C17E4AFF2671}"/>
              </a:ext>
            </a:extLst>
          </p:cNvPr>
          <p:cNvSpPr txBox="1"/>
          <p:nvPr/>
        </p:nvSpPr>
        <p:spPr>
          <a:xfrm>
            <a:off x="12990462" y="-308089"/>
            <a:ext cx="905494" cy="461665"/>
          </a:xfrm>
          <a:prstGeom prst="rect">
            <a:avLst/>
          </a:prstGeom>
          <a:noFill/>
        </p:spPr>
        <p:txBody>
          <a:bodyPr wrap="square" rtlCol="0">
            <a:spAutoFit/>
          </a:bodyPr>
          <a:lstStyle/>
          <a:p>
            <a:r>
              <a:rPr lang="en-US" sz="2400" b="1" dirty="0">
                <a:latin typeface="Gabriola" panose="04040605051002020D02" pitchFamily="82" charset="0"/>
              </a:rPr>
              <a:t>2873</a:t>
            </a:r>
          </a:p>
        </p:txBody>
      </p:sp>
      <p:sp>
        <p:nvSpPr>
          <p:cNvPr id="29" name="TextBox 28">
            <a:extLst>
              <a:ext uri="{FF2B5EF4-FFF2-40B4-BE49-F238E27FC236}">
                <a16:creationId xmlns="" xmlns:a16="http://schemas.microsoft.com/office/drawing/2014/main" id="{75C15568-0402-415F-E758-1D0F60FE2B87}"/>
              </a:ext>
            </a:extLst>
          </p:cNvPr>
          <p:cNvSpPr txBox="1"/>
          <p:nvPr/>
        </p:nvSpPr>
        <p:spPr>
          <a:xfrm>
            <a:off x="15728375" y="-308090"/>
            <a:ext cx="844091" cy="461665"/>
          </a:xfrm>
          <a:prstGeom prst="rect">
            <a:avLst/>
          </a:prstGeom>
          <a:noFill/>
        </p:spPr>
        <p:txBody>
          <a:bodyPr wrap="square" rtlCol="0">
            <a:spAutoFit/>
          </a:bodyPr>
          <a:lstStyle/>
          <a:p>
            <a:r>
              <a:rPr lang="en-US" sz="2400" b="1" dirty="0">
                <a:latin typeface="Gabriola" panose="04040605051002020D02" pitchFamily="82" charset="0"/>
              </a:rPr>
              <a:t>266</a:t>
            </a:r>
          </a:p>
        </p:txBody>
      </p:sp>
      <p:sp>
        <p:nvSpPr>
          <p:cNvPr id="30" name="TextBox 29">
            <a:extLst>
              <a:ext uri="{FF2B5EF4-FFF2-40B4-BE49-F238E27FC236}">
                <a16:creationId xmlns="" xmlns:a16="http://schemas.microsoft.com/office/drawing/2014/main" id="{D08172D5-0244-7BB4-76D0-D00E29C9883D}"/>
              </a:ext>
            </a:extLst>
          </p:cNvPr>
          <p:cNvSpPr txBox="1"/>
          <p:nvPr/>
        </p:nvSpPr>
        <p:spPr>
          <a:xfrm>
            <a:off x="17068566" y="-308091"/>
            <a:ext cx="697930" cy="461665"/>
          </a:xfrm>
          <a:prstGeom prst="rect">
            <a:avLst/>
          </a:prstGeom>
          <a:noFill/>
        </p:spPr>
        <p:txBody>
          <a:bodyPr wrap="square" rtlCol="0">
            <a:spAutoFit/>
          </a:bodyPr>
          <a:lstStyle/>
          <a:p>
            <a:r>
              <a:rPr lang="en-US" sz="2400" b="1" dirty="0">
                <a:latin typeface="Gabriola" panose="04040605051002020D02" pitchFamily="82" charset="0"/>
              </a:rPr>
              <a:t>232</a:t>
            </a:r>
          </a:p>
        </p:txBody>
      </p:sp>
      <p:sp>
        <p:nvSpPr>
          <p:cNvPr id="31" name="TextBox 30">
            <a:extLst>
              <a:ext uri="{FF2B5EF4-FFF2-40B4-BE49-F238E27FC236}">
                <a16:creationId xmlns="" xmlns:a16="http://schemas.microsoft.com/office/drawing/2014/main" id="{69DA9AC8-A01E-AAE7-8FDC-5865F103590C}"/>
              </a:ext>
            </a:extLst>
          </p:cNvPr>
          <p:cNvSpPr txBox="1"/>
          <p:nvPr/>
        </p:nvSpPr>
        <p:spPr>
          <a:xfrm>
            <a:off x="17706295" y="-308091"/>
            <a:ext cx="690149" cy="461665"/>
          </a:xfrm>
          <a:prstGeom prst="rect">
            <a:avLst/>
          </a:prstGeom>
          <a:noFill/>
        </p:spPr>
        <p:txBody>
          <a:bodyPr wrap="square" rtlCol="0">
            <a:spAutoFit/>
          </a:bodyPr>
          <a:lstStyle/>
          <a:p>
            <a:r>
              <a:rPr lang="en-US" sz="2400" b="1" dirty="0">
                <a:latin typeface="Gabriola" panose="04040605051002020D02" pitchFamily="82" charset="0"/>
              </a:rPr>
              <a:t>708</a:t>
            </a:r>
          </a:p>
        </p:txBody>
      </p:sp>
      <p:sp>
        <p:nvSpPr>
          <p:cNvPr id="32" name="TextBox 31">
            <a:extLst>
              <a:ext uri="{FF2B5EF4-FFF2-40B4-BE49-F238E27FC236}">
                <a16:creationId xmlns="" xmlns:a16="http://schemas.microsoft.com/office/drawing/2014/main" id="{1FAC48B9-84D8-606F-F48A-8C7802FACC98}"/>
              </a:ext>
            </a:extLst>
          </p:cNvPr>
          <p:cNvSpPr txBox="1"/>
          <p:nvPr/>
        </p:nvSpPr>
        <p:spPr>
          <a:xfrm>
            <a:off x="16392430" y="-308090"/>
            <a:ext cx="817765" cy="461665"/>
          </a:xfrm>
          <a:prstGeom prst="rect">
            <a:avLst/>
          </a:prstGeom>
          <a:noFill/>
        </p:spPr>
        <p:txBody>
          <a:bodyPr wrap="square" rtlCol="0">
            <a:spAutoFit/>
          </a:bodyPr>
          <a:lstStyle/>
          <a:p>
            <a:r>
              <a:rPr lang="en-US" sz="2400" b="1" dirty="0">
                <a:latin typeface="Gabriola" panose="04040605051002020D02" pitchFamily="82" charset="0"/>
              </a:rPr>
              <a:t>128</a:t>
            </a:r>
          </a:p>
        </p:txBody>
      </p:sp>
      <p:sp>
        <p:nvSpPr>
          <p:cNvPr id="33" name="TextBox 32">
            <a:extLst>
              <a:ext uri="{FF2B5EF4-FFF2-40B4-BE49-F238E27FC236}">
                <a16:creationId xmlns="" xmlns:a16="http://schemas.microsoft.com/office/drawing/2014/main" id="{20EB4537-7CA9-2E49-91DF-ECC89AB82CAA}"/>
              </a:ext>
            </a:extLst>
          </p:cNvPr>
          <p:cNvSpPr txBox="1"/>
          <p:nvPr/>
        </p:nvSpPr>
        <p:spPr>
          <a:xfrm>
            <a:off x="13705424" y="-308089"/>
            <a:ext cx="905495" cy="461665"/>
          </a:xfrm>
          <a:prstGeom prst="rect">
            <a:avLst/>
          </a:prstGeom>
          <a:noFill/>
        </p:spPr>
        <p:txBody>
          <a:bodyPr wrap="square" rtlCol="0">
            <a:spAutoFit/>
          </a:bodyPr>
          <a:lstStyle/>
          <a:p>
            <a:r>
              <a:rPr lang="en-US" sz="2400" b="1" dirty="0">
                <a:latin typeface="Gabriola" panose="04040605051002020D02" pitchFamily="82" charset="0"/>
              </a:rPr>
              <a:t>1608</a:t>
            </a:r>
          </a:p>
        </p:txBody>
      </p:sp>
      <p:sp>
        <p:nvSpPr>
          <p:cNvPr id="34" name="TextBox 33">
            <a:extLst>
              <a:ext uri="{FF2B5EF4-FFF2-40B4-BE49-F238E27FC236}">
                <a16:creationId xmlns="" xmlns:a16="http://schemas.microsoft.com/office/drawing/2014/main" id="{8EB1973D-8CEB-603A-92EE-8D12106CB106}"/>
              </a:ext>
            </a:extLst>
          </p:cNvPr>
          <p:cNvSpPr txBox="1"/>
          <p:nvPr/>
        </p:nvSpPr>
        <p:spPr>
          <a:xfrm>
            <a:off x="15150583" y="-308090"/>
            <a:ext cx="765295" cy="461665"/>
          </a:xfrm>
          <a:prstGeom prst="rect">
            <a:avLst/>
          </a:prstGeom>
          <a:noFill/>
        </p:spPr>
        <p:txBody>
          <a:bodyPr wrap="square" rtlCol="0">
            <a:spAutoFit/>
          </a:bodyPr>
          <a:lstStyle/>
          <a:p>
            <a:r>
              <a:rPr lang="en-US" sz="2400" b="1" dirty="0">
                <a:latin typeface="Gabriola" panose="04040605051002020D02" pitchFamily="82" charset="0"/>
              </a:rPr>
              <a:t>293</a:t>
            </a:r>
          </a:p>
        </p:txBody>
      </p:sp>
      <p:sp>
        <p:nvSpPr>
          <p:cNvPr id="5" name="Freeform 8">
            <a:extLst>
              <a:ext uri="{FF2B5EF4-FFF2-40B4-BE49-F238E27FC236}">
                <a16:creationId xmlns="" xmlns:a16="http://schemas.microsoft.com/office/drawing/2014/main" id="{82A63E25-397F-0569-A0E9-40DE6F1042F6}"/>
              </a:ext>
            </a:extLst>
          </p:cNvPr>
          <p:cNvSpPr/>
          <p:nvPr/>
        </p:nvSpPr>
        <p:spPr>
          <a:xfrm>
            <a:off x="113620" y="9228834"/>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23" name="TextBox 11">
            <a:extLst>
              <a:ext uri="{FF2B5EF4-FFF2-40B4-BE49-F238E27FC236}">
                <a16:creationId xmlns="" xmlns:a16="http://schemas.microsoft.com/office/drawing/2014/main" id="{4CCA821A-AF07-B4CF-BCC8-311A69858007}"/>
              </a:ext>
            </a:extLst>
          </p:cNvPr>
          <p:cNvSpPr txBox="1"/>
          <p:nvPr/>
        </p:nvSpPr>
        <p:spPr>
          <a:xfrm>
            <a:off x="759585" y="9157643"/>
            <a:ext cx="11889852" cy="431015"/>
          </a:xfrm>
          <a:prstGeom prst="rect">
            <a:avLst/>
          </a:prstGeom>
        </p:spPr>
        <p:txBody>
          <a:bodyPr wrap="square" lIns="0" tIns="0" rIns="0" bIns="0" rtlCol="0" anchor="t">
            <a:spAutoFit/>
          </a:bodyPr>
          <a:lstStyle/>
          <a:p>
            <a:pPr>
              <a:lnSpc>
                <a:spcPts val="3675"/>
              </a:lnSpc>
              <a:spcBef>
                <a:spcPct val="0"/>
              </a:spcBef>
            </a:pPr>
            <a:r>
              <a:rPr lang="en-US" sz="2625" dirty="0">
                <a:solidFill>
                  <a:srgbClr val="191919"/>
                </a:solidFill>
                <a:latin typeface="Gabriola" panose="04040605051002020D02" pitchFamily="82" charset="0"/>
              </a:rPr>
              <a:t>And 30 more</a:t>
            </a:r>
          </a:p>
        </p:txBody>
      </p:sp>
    </p:spTree>
    <p:extLst>
      <p:ext uri="{BB962C8B-B14F-4D97-AF65-F5344CB8AC3E}">
        <p14:creationId xmlns:p14="http://schemas.microsoft.com/office/powerpoint/2010/main" val="2551430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anim calcmode="lin" valueType="num">
                                      <p:cBhvr>
                                        <p:cTn id="60" dur="1000" fill="hold"/>
                                        <p:tgtEl>
                                          <p:spTgt spid="21"/>
                                        </p:tgtEl>
                                        <p:attrNameLst>
                                          <p:attrName>ppt_x</p:attrName>
                                        </p:attrNameLst>
                                      </p:cBhvr>
                                      <p:tavLst>
                                        <p:tav tm="0">
                                          <p:val>
                                            <p:strVal val="#ppt_x"/>
                                          </p:val>
                                        </p:tav>
                                        <p:tav tm="100000">
                                          <p:val>
                                            <p:strVal val="#ppt_x"/>
                                          </p:val>
                                        </p:tav>
                                      </p:tavLst>
                                    </p:anim>
                                    <p:anim calcmode="lin" valueType="num">
                                      <p:cBhvr>
                                        <p:cTn id="61" dur="1000" fill="hold"/>
                                        <p:tgtEl>
                                          <p:spTgt spid="2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1000"/>
                                        <p:tgtEl>
                                          <p:spTgt spid="22"/>
                                        </p:tgtEl>
                                      </p:cBhvr>
                                    </p:animEffect>
                                    <p:anim calcmode="lin" valueType="num">
                                      <p:cBhvr>
                                        <p:cTn id="65" dur="1000" fill="hold"/>
                                        <p:tgtEl>
                                          <p:spTgt spid="22"/>
                                        </p:tgtEl>
                                        <p:attrNameLst>
                                          <p:attrName>ppt_x</p:attrName>
                                        </p:attrNameLst>
                                      </p:cBhvr>
                                      <p:tavLst>
                                        <p:tav tm="0">
                                          <p:val>
                                            <p:strVal val="#ppt_x"/>
                                          </p:val>
                                        </p:tav>
                                        <p:tav tm="100000">
                                          <p:val>
                                            <p:strVal val="#ppt_x"/>
                                          </p:val>
                                        </p:tav>
                                      </p:tavLst>
                                    </p:anim>
                                    <p:anim calcmode="lin" valueType="num">
                                      <p:cBhvr>
                                        <p:cTn id="66" dur="1000" fill="hold"/>
                                        <p:tgtEl>
                                          <p:spTgt spid="2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p:cTn id="76" dur="500" fill="hold"/>
                                        <p:tgtEl>
                                          <p:spTgt spid="28"/>
                                        </p:tgtEl>
                                        <p:attrNameLst>
                                          <p:attrName>ppt_w</p:attrName>
                                        </p:attrNameLst>
                                      </p:cBhvr>
                                      <p:tavLst>
                                        <p:tav tm="0">
                                          <p:val>
                                            <p:fltVal val="0"/>
                                          </p:val>
                                        </p:tav>
                                        <p:tav tm="100000">
                                          <p:val>
                                            <p:strVal val="#ppt_w"/>
                                          </p:val>
                                        </p:tav>
                                      </p:tavLst>
                                    </p:anim>
                                    <p:anim calcmode="lin" valueType="num">
                                      <p:cBhvr>
                                        <p:cTn id="77" dur="500" fill="hold"/>
                                        <p:tgtEl>
                                          <p:spTgt spid="28"/>
                                        </p:tgtEl>
                                        <p:attrNameLst>
                                          <p:attrName>ppt_h</p:attrName>
                                        </p:attrNameLst>
                                      </p:cBhvr>
                                      <p:tavLst>
                                        <p:tav tm="0">
                                          <p:val>
                                            <p:fltVal val="0"/>
                                          </p:val>
                                        </p:tav>
                                        <p:tav tm="100000">
                                          <p:val>
                                            <p:strVal val="#ppt_h"/>
                                          </p:val>
                                        </p:tav>
                                      </p:tavLst>
                                    </p:anim>
                                    <p:animEffect transition="in" filter="fade">
                                      <p:cBhvr>
                                        <p:cTn id="78" dur="500"/>
                                        <p:tgtEl>
                                          <p:spTgt spid="28"/>
                                        </p:tgtEl>
                                      </p:cBhvr>
                                    </p:animEffect>
                                  </p:childTnLst>
                                </p:cTn>
                              </p:par>
                              <p:par>
                                <p:cTn id="79" presetID="42" presetClass="entr"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1000"/>
                                        <p:tgtEl>
                                          <p:spTgt spid="18"/>
                                        </p:tgtEl>
                                      </p:cBhvr>
                                    </p:animEffect>
                                    <p:anim calcmode="lin" valueType="num">
                                      <p:cBhvr>
                                        <p:cTn id="82" dur="1000" fill="hold"/>
                                        <p:tgtEl>
                                          <p:spTgt spid="18"/>
                                        </p:tgtEl>
                                        <p:attrNameLst>
                                          <p:attrName>ppt_x</p:attrName>
                                        </p:attrNameLst>
                                      </p:cBhvr>
                                      <p:tavLst>
                                        <p:tav tm="0">
                                          <p:val>
                                            <p:strVal val="#ppt_x"/>
                                          </p:val>
                                        </p:tav>
                                        <p:tav tm="100000">
                                          <p:val>
                                            <p:strVal val="#ppt_x"/>
                                          </p:val>
                                        </p:tav>
                                      </p:tavLst>
                                    </p:anim>
                                    <p:anim calcmode="lin" valueType="num">
                                      <p:cBhvr>
                                        <p:cTn id="8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6" presetClass="entr" presetSubtype="0" fill="hold" grpId="0"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wipe(down)">
                                      <p:cBhvr>
                                        <p:cTn id="88" dur="145">
                                          <p:stCondLst>
                                            <p:cond delay="0"/>
                                          </p:stCondLst>
                                        </p:cTn>
                                        <p:tgtEl>
                                          <p:spTgt spid="27"/>
                                        </p:tgtEl>
                                      </p:cBhvr>
                                    </p:animEffect>
                                    <p:anim calcmode="lin" valueType="num">
                                      <p:cBhvr>
                                        <p:cTn id="89" dur="456"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0" dur="166"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91" dur="166" tmFilter="0, 0; 0.125,0.2665; 0.25,0.4; 0.375,0.465; 0.5,0.5;  0.625,0.535; 0.75,0.6; 0.875,0.7335; 1,1">
                                          <p:stCondLst>
                                            <p:cond delay="166"/>
                                          </p:stCondLst>
                                        </p:cTn>
                                        <p:tgtEl>
                                          <p:spTgt spid="27"/>
                                        </p:tgtEl>
                                        <p:attrNameLst>
                                          <p:attrName>ppt_y</p:attrName>
                                        </p:attrNameLst>
                                      </p:cBhvr>
                                      <p:tavLst>
                                        <p:tav tm="0" fmla="#ppt_y-sin(pi*$)/9">
                                          <p:val>
                                            <p:fltVal val="0"/>
                                          </p:val>
                                        </p:tav>
                                        <p:tav tm="100000">
                                          <p:val>
                                            <p:fltVal val="1"/>
                                          </p:val>
                                        </p:tav>
                                      </p:tavLst>
                                    </p:anim>
                                    <p:anim calcmode="lin" valueType="num">
                                      <p:cBhvr>
                                        <p:cTn id="92" dur="83" tmFilter="0, 0; 0.125,0.2665; 0.25,0.4; 0.375,0.465; 0.5,0.5;  0.625,0.535; 0.75,0.6; 0.875,0.7335; 1,1">
                                          <p:stCondLst>
                                            <p:cond delay="331"/>
                                          </p:stCondLst>
                                        </p:cTn>
                                        <p:tgtEl>
                                          <p:spTgt spid="27"/>
                                        </p:tgtEl>
                                        <p:attrNameLst>
                                          <p:attrName>ppt_y</p:attrName>
                                        </p:attrNameLst>
                                      </p:cBhvr>
                                      <p:tavLst>
                                        <p:tav tm="0" fmla="#ppt_y-sin(pi*$)/27">
                                          <p:val>
                                            <p:fltVal val="0"/>
                                          </p:val>
                                        </p:tav>
                                        <p:tav tm="100000">
                                          <p:val>
                                            <p:fltVal val="1"/>
                                          </p:val>
                                        </p:tav>
                                      </p:tavLst>
                                    </p:anim>
                                    <p:anim calcmode="lin" valueType="num">
                                      <p:cBhvr>
                                        <p:cTn id="93" dur="41" tmFilter="0, 0; 0.125,0.2665; 0.25,0.4; 0.375,0.465; 0.5,0.5;  0.625,0.535; 0.75,0.6; 0.875,0.7335; 1,1">
                                          <p:stCondLst>
                                            <p:cond delay="414"/>
                                          </p:stCondLst>
                                        </p:cTn>
                                        <p:tgtEl>
                                          <p:spTgt spid="27"/>
                                        </p:tgtEl>
                                        <p:attrNameLst>
                                          <p:attrName>ppt_y</p:attrName>
                                        </p:attrNameLst>
                                      </p:cBhvr>
                                      <p:tavLst>
                                        <p:tav tm="0" fmla="#ppt_y-sin(pi*$)/81">
                                          <p:val>
                                            <p:fltVal val="0"/>
                                          </p:val>
                                        </p:tav>
                                        <p:tav tm="100000">
                                          <p:val>
                                            <p:fltVal val="1"/>
                                          </p:val>
                                        </p:tav>
                                      </p:tavLst>
                                    </p:anim>
                                    <p:animScale>
                                      <p:cBhvr>
                                        <p:cTn id="94" dur="7">
                                          <p:stCondLst>
                                            <p:cond delay="162"/>
                                          </p:stCondLst>
                                        </p:cTn>
                                        <p:tgtEl>
                                          <p:spTgt spid="27"/>
                                        </p:tgtEl>
                                      </p:cBhvr>
                                      <p:to x="100000" y="60000"/>
                                    </p:animScale>
                                    <p:animScale>
                                      <p:cBhvr>
                                        <p:cTn id="95" dur="41" decel="50000">
                                          <p:stCondLst>
                                            <p:cond delay="169"/>
                                          </p:stCondLst>
                                        </p:cTn>
                                        <p:tgtEl>
                                          <p:spTgt spid="27"/>
                                        </p:tgtEl>
                                      </p:cBhvr>
                                      <p:to x="100000" y="100000"/>
                                    </p:animScale>
                                    <p:animScale>
                                      <p:cBhvr>
                                        <p:cTn id="96" dur="7">
                                          <p:stCondLst>
                                            <p:cond delay="328"/>
                                          </p:stCondLst>
                                        </p:cTn>
                                        <p:tgtEl>
                                          <p:spTgt spid="27"/>
                                        </p:tgtEl>
                                      </p:cBhvr>
                                      <p:to x="100000" y="80000"/>
                                    </p:animScale>
                                    <p:animScale>
                                      <p:cBhvr>
                                        <p:cTn id="97" dur="41" decel="50000">
                                          <p:stCondLst>
                                            <p:cond delay="335"/>
                                          </p:stCondLst>
                                        </p:cTn>
                                        <p:tgtEl>
                                          <p:spTgt spid="27"/>
                                        </p:tgtEl>
                                      </p:cBhvr>
                                      <p:to x="100000" y="100000"/>
                                    </p:animScale>
                                    <p:animScale>
                                      <p:cBhvr>
                                        <p:cTn id="98" dur="7">
                                          <p:stCondLst>
                                            <p:cond delay="410"/>
                                          </p:stCondLst>
                                        </p:cTn>
                                        <p:tgtEl>
                                          <p:spTgt spid="27"/>
                                        </p:tgtEl>
                                      </p:cBhvr>
                                      <p:to x="100000" y="90000"/>
                                    </p:animScale>
                                    <p:animScale>
                                      <p:cBhvr>
                                        <p:cTn id="99" dur="41" decel="50000">
                                          <p:stCondLst>
                                            <p:cond delay="417"/>
                                          </p:stCondLst>
                                        </p:cTn>
                                        <p:tgtEl>
                                          <p:spTgt spid="27"/>
                                        </p:tgtEl>
                                      </p:cBhvr>
                                      <p:to x="100000" y="100000"/>
                                    </p:animScale>
                                    <p:animScale>
                                      <p:cBhvr>
                                        <p:cTn id="100" dur="7">
                                          <p:stCondLst>
                                            <p:cond delay="452"/>
                                          </p:stCondLst>
                                        </p:cTn>
                                        <p:tgtEl>
                                          <p:spTgt spid="27"/>
                                        </p:tgtEl>
                                      </p:cBhvr>
                                      <p:to x="100000" y="95000"/>
                                    </p:animScale>
                                    <p:animScale>
                                      <p:cBhvr>
                                        <p:cTn id="101" dur="41" decel="50000">
                                          <p:stCondLst>
                                            <p:cond delay="459"/>
                                          </p:stCondLst>
                                        </p:cTn>
                                        <p:tgtEl>
                                          <p:spTgt spid="27"/>
                                        </p:tgtEl>
                                      </p:cBhvr>
                                      <p:to x="100000" y="100000"/>
                                    </p:animScale>
                                  </p:childTnLst>
                                </p:cTn>
                              </p:par>
                            </p:childTnLst>
                          </p:cTn>
                        </p:par>
                      </p:childTnLst>
                    </p:cTn>
                  </p:par>
                  <p:par>
                    <p:cTn id="102" fill="hold">
                      <p:stCondLst>
                        <p:cond delay="indefinite"/>
                      </p:stCondLst>
                      <p:childTnLst>
                        <p:par>
                          <p:cTn id="103" fill="hold">
                            <p:stCondLst>
                              <p:cond delay="0"/>
                            </p:stCondLst>
                            <p:childTnLst>
                              <p:par>
                                <p:cTn id="104" presetID="26" presetClass="entr" presetSubtype="0" fill="hold" grpId="0" nodeType="click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wipe(down)">
                                      <p:cBhvr>
                                        <p:cTn id="106" dur="145">
                                          <p:stCondLst>
                                            <p:cond delay="0"/>
                                          </p:stCondLst>
                                        </p:cTn>
                                        <p:tgtEl>
                                          <p:spTgt spid="33"/>
                                        </p:tgtEl>
                                      </p:cBhvr>
                                    </p:animEffect>
                                    <p:anim calcmode="lin" valueType="num">
                                      <p:cBhvr>
                                        <p:cTn id="107" dur="456"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08" dur="166"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9" dur="166" tmFilter="0, 0; 0.125,0.2665; 0.25,0.4; 0.375,0.465; 0.5,0.5;  0.625,0.535; 0.75,0.6; 0.875,0.7335; 1,1">
                                          <p:stCondLst>
                                            <p:cond delay="166"/>
                                          </p:stCondLst>
                                        </p:cTn>
                                        <p:tgtEl>
                                          <p:spTgt spid="33"/>
                                        </p:tgtEl>
                                        <p:attrNameLst>
                                          <p:attrName>ppt_y</p:attrName>
                                        </p:attrNameLst>
                                      </p:cBhvr>
                                      <p:tavLst>
                                        <p:tav tm="0" fmla="#ppt_y-sin(pi*$)/9">
                                          <p:val>
                                            <p:fltVal val="0"/>
                                          </p:val>
                                        </p:tav>
                                        <p:tav tm="100000">
                                          <p:val>
                                            <p:fltVal val="1"/>
                                          </p:val>
                                        </p:tav>
                                      </p:tavLst>
                                    </p:anim>
                                    <p:anim calcmode="lin" valueType="num">
                                      <p:cBhvr>
                                        <p:cTn id="110" dur="83" tmFilter="0, 0; 0.125,0.2665; 0.25,0.4; 0.375,0.465; 0.5,0.5;  0.625,0.535; 0.75,0.6; 0.875,0.7335; 1,1">
                                          <p:stCondLst>
                                            <p:cond delay="331"/>
                                          </p:stCondLst>
                                        </p:cTn>
                                        <p:tgtEl>
                                          <p:spTgt spid="33"/>
                                        </p:tgtEl>
                                        <p:attrNameLst>
                                          <p:attrName>ppt_y</p:attrName>
                                        </p:attrNameLst>
                                      </p:cBhvr>
                                      <p:tavLst>
                                        <p:tav tm="0" fmla="#ppt_y-sin(pi*$)/27">
                                          <p:val>
                                            <p:fltVal val="0"/>
                                          </p:val>
                                        </p:tav>
                                        <p:tav tm="100000">
                                          <p:val>
                                            <p:fltVal val="1"/>
                                          </p:val>
                                        </p:tav>
                                      </p:tavLst>
                                    </p:anim>
                                    <p:anim calcmode="lin" valueType="num">
                                      <p:cBhvr>
                                        <p:cTn id="111" dur="41" tmFilter="0, 0; 0.125,0.2665; 0.25,0.4; 0.375,0.465; 0.5,0.5;  0.625,0.535; 0.75,0.6; 0.875,0.7335; 1,1">
                                          <p:stCondLst>
                                            <p:cond delay="414"/>
                                          </p:stCondLst>
                                        </p:cTn>
                                        <p:tgtEl>
                                          <p:spTgt spid="33"/>
                                        </p:tgtEl>
                                        <p:attrNameLst>
                                          <p:attrName>ppt_y</p:attrName>
                                        </p:attrNameLst>
                                      </p:cBhvr>
                                      <p:tavLst>
                                        <p:tav tm="0" fmla="#ppt_y-sin(pi*$)/81">
                                          <p:val>
                                            <p:fltVal val="0"/>
                                          </p:val>
                                        </p:tav>
                                        <p:tav tm="100000">
                                          <p:val>
                                            <p:fltVal val="1"/>
                                          </p:val>
                                        </p:tav>
                                      </p:tavLst>
                                    </p:anim>
                                    <p:animScale>
                                      <p:cBhvr>
                                        <p:cTn id="112" dur="7">
                                          <p:stCondLst>
                                            <p:cond delay="162"/>
                                          </p:stCondLst>
                                        </p:cTn>
                                        <p:tgtEl>
                                          <p:spTgt spid="33"/>
                                        </p:tgtEl>
                                      </p:cBhvr>
                                      <p:to x="100000" y="60000"/>
                                    </p:animScale>
                                    <p:animScale>
                                      <p:cBhvr>
                                        <p:cTn id="113" dur="41" decel="50000">
                                          <p:stCondLst>
                                            <p:cond delay="169"/>
                                          </p:stCondLst>
                                        </p:cTn>
                                        <p:tgtEl>
                                          <p:spTgt spid="33"/>
                                        </p:tgtEl>
                                      </p:cBhvr>
                                      <p:to x="100000" y="100000"/>
                                    </p:animScale>
                                    <p:animScale>
                                      <p:cBhvr>
                                        <p:cTn id="114" dur="7">
                                          <p:stCondLst>
                                            <p:cond delay="328"/>
                                          </p:stCondLst>
                                        </p:cTn>
                                        <p:tgtEl>
                                          <p:spTgt spid="33"/>
                                        </p:tgtEl>
                                      </p:cBhvr>
                                      <p:to x="100000" y="80000"/>
                                    </p:animScale>
                                    <p:animScale>
                                      <p:cBhvr>
                                        <p:cTn id="115" dur="41" decel="50000">
                                          <p:stCondLst>
                                            <p:cond delay="335"/>
                                          </p:stCondLst>
                                        </p:cTn>
                                        <p:tgtEl>
                                          <p:spTgt spid="33"/>
                                        </p:tgtEl>
                                      </p:cBhvr>
                                      <p:to x="100000" y="100000"/>
                                    </p:animScale>
                                    <p:animScale>
                                      <p:cBhvr>
                                        <p:cTn id="116" dur="7">
                                          <p:stCondLst>
                                            <p:cond delay="410"/>
                                          </p:stCondLst>
                                        </p:cTn>
                                        <p:tgtEl>
                                          <p:spTgt spid="33"/>
                                        </p:tgtEl>
                                      </p:cBhvr>
                                      <p:to x="100000" y="90000"/>
                                    </p:animScale>
                                    <p:animScale>
                                      <p:cBhvr>
                                        <p:cTn id="117" dur="41" decel="50000">
                                          <p:stCondLst>
                                            <p:cond delay="417"/>
                                          </p:stCondLst>
                                        </p:cTn>
                                        <p:tgtEl>
                                          <p:spTgt spid="33"/>
                                        </p:tgtEl>
                                      </p:cBhvr>
                                      <p:to x="100000" y="100000"/>
                                    </p:animScale>
                                    <p:animScale>
                                      <p:cBhvr>
                                        <p:cTn id="118" dur="7">
                                          <p:stCondLst>
                                            <p:cond delay="452"/>
                                          </p:stCondLst>
                                        </p:cTn>
                                        <p:tgtEl>
                                          <p:spTgt spid="33"/>
                                        </p:tgtEl>
                                      </p:cBhvr>
                                      <p:to x="100000" y="95000"/>
                                    </p:animScale>
                                    <p:animScale>
                                      <p:cBhvr>
                                        <p:cTn id="119" dur="41" decel="50000">
                                          <p:stCondLst>
                                            <p:cond delay="459"/>
                                          </p:stCondLst>
                                        </p:cTn>
                                        <p:tgtEl>
                                          <p:spTgt spid="33"/>
                                        </p:tgtEl>
                                      </p:cBhvr>
                                      <p:to x="100000" y="100000"/>
                                    </p:animScale>
                                  </p:childTnLst>
                                </p:cTn>
                              </p:par>
                            </p:childTnLst>
                          </p:cTn>
                        </p:par>
                      </p:childTnLst>
                    </p:cTn>
                  </p:par>
                  <p:par>
                    <p:cTn id="120" fill="hold">
                      <p:stCondLst>
                        <p:cond delay="indefinite"/>
                      </p:stCondLst>
                      <p:childTnLst>
                        <p:par>
                          <p:cTn id="121" fill="hold">
                            <p:stCondLst>
                              <p:cond delay="0"/>
                            </p:stCondLst>
                            <p:childTnLst>
                              <p:par>
                                <p:cTn id="122" presetID="26"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ipe(down)">
                                      <p:cBhvr>
                                        <p:cTn id="124" dur="145">
                                          <p:stCondLst>
                                            <p:cond delay="0"/>
                                          </p:stCondLst>
                                        </p:cTn>
                                        <p:tgtEl>
                                          <p:spTgt spid="26"/>
                                        </p:tgtEl>
                                      </p:cBhvr>
                                    </p:animEffect>
                                    <p:anim calcmode="lin" valueType="num">
                                      <p:cBhvr>
                                        <p:cTn id="125" dur="456"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26" dur="166"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27" dur="166" tmFilter="0, 0; 0.125,0.2665; 0.25,0.4; 0.375,0.465; 0.5,0.5;  0.625,0.535; 0.75,0.6; 0.875,0.7335; 1,1">
                                          <p:stCondLst>
                                            <p:cond delay="166"/>
                                          </p:stCondLst>
                                        </p:cTn>
                                        <p:tgtEl>
                                          <p:spTgt spid="26"/>
                                        </p:tgtEl>
                                        <p:attrNameLst>
                                          <p:attrName>ppt_y</p:attrName>
                                        </p:attrNameLst>
                                      </p:cBhvr>
                                      <p:tavLst>
                                        <p:tav tm="0" fmla="#ppt_y-sin(pi*$)/9">
                                          <p:val>
                                            <p:fltVal val="0"/>
                                          </p:val>
                                        </p:tav>
                                        <p:tav tm="100000">
                                          <p:val>
                                            <p:fltVal val="1"/>
                                          </p:val>
                                        </p:tav>
                                      </p:tavLst>
                                    </p:anim>
                                    <p:anim calcmode="lin" valueType="num">
                                      <p:cBhvr>
                                        <p:cTn id="128" dur="83" tmFilter="0, 0; 0.125,0.2665; 0.25,0.4; 0.375,0.465; 0.5,0.5;  0.625,0.535; 0.75,0.6; 0.875,0.7335; 1,1">
                                          <p:stCondLst>
                                            <p:cond delay="331"/>
                                          </p:stCondLst>
                                        </p:cTn>
                                        <p:tgtEl>
                                          <p:spTgt spid="26"/>
                                        </p:tgtEl>
                                        <p:attrNameLst>
                                          <p:attrName>ppt_y</p:attrName>
                                        </p:attrNameLst>
                                      </p:cBhvr>
                                      <p:tavLst>
                                        <p:tav tm="0" fmla="#ppt_y-sin(pi*$)/27">
                                          <p:val>
                                            <p:fltVal val="0"/>
                                          </p:val>
                                        </p:tav>
                                        <p:tav tm="100000">
                                          <p:val>
                                            <p:fltVal val="1"/>
                                          </p:val>
                                        </p:tav>
                                      </p:tavLst>
                                    </p:anim>
                                    <p:anim calcmode="lin" valueType="num">
                                      <p:cBhvr>
                                        <p:cTn id="129" dur="41" tmFilter="0, 0; 0.125,0.2665; 0.25,0.4; 0.375,0.465; 0.5,0.5;  0.625,0.535; 0.75,0.6; 0.875,0.7335; 1,1">
                                          <p:stCondLst>
                                            <p:cond delay="414"/>
                                          </p:stCondLst>
                                        </p:cTn>
                                        <p:tgtEl>
                                          <p:spTgt spid="26"/>
                                        </p:tgtEl>
                                        <p:attrNameLst>
                                          <p:attrName>ppt_y</p:attrName>
                                        </p:attrNameLst>
                                      </p:cBhvr>
                                      <p:tavLst>
                                        <p:tav tm="0" fmla="#ppt_y-sin(pi*$)/81">
                                          <p:val>
                                            <p:fltVal val="0"/>
                                          </p:val>
                                        </p:tav>
                                        <p:tav tm="100000">
                                          <p:val>
                                            <p:fltVal val="1"/>
                                          </p:val>
                                        </p:tav>
                                      </p:tavLst>
                                    </p:anim>
                                    <p:animScale>
                                      <p:cBhvr>
                                        <p:cTn id="130" dur="7">
                                          <p:stCondLst>
                                            <p:cond delay="162"/>
                                          </p:stCondLst>
                                        </p:cTn>
                                        <p:tgtEl>
                                          <p:spTgt spid="26"/>
                                        </p:tgtEl>
                                      </p:cBhvr>
                                      <p:to x="100000" y="60000"/>
                                    </p:animScale>
                                    <p:animScale>
                                      <p:cBhvr>
                                        <p:cTn id="131" dur="41" decel="50000">
                                          <p:stCondLst>
                                            <p:cond delay="169"/>
                                          </p:stCondLst>
                                        </p:cTn>
                                        <p:tgtEl>
                                          <p:spTgt spid="26"/>
                                        </p:tgtEl>
                                      </p:cBhvr>
                                      <p:to x="100000" y="100000"/>
                                    </p:animScale>
                                    <p:animScale>
                                      <p:cBhvr>
                                        <p:cTn id="132" dur="7">
                                          <p:stCondLst>
                                            <p:cond delay="328"/>
                                          </p:stCondLst>
                                        </p:cTn>
                                        <p:tgtEl>
                                          <p:spTgt spid="26"/>
                                        </p:tgtEl>
                                      </p:cBhvr>
                                      <p:to x="100000" y="80000"/>
                                    </p:animScale>
                                    <p:animScale>
                                      <p:cBhvr>
                                        <p:cTn id="133" dur="41" decel="50000">
                                          <p:stCondLst>
                                            <p:cond delay="335"/>
                                          </p:stCondLst>
                                        </p:cTn>
                                        <p:tgtEl>
                                          <p:spTgt spid="26"/>
                                        </p:tgtEl>
                                      </p:cBhvr>
                                      <p:to x="100000" y="100000"/>
                                    </p:animScale>
                                    <p:animScale>
                                      <p:cBhvr>
                                        <p:cTn id="134" dur="7">
                                          <p:stCondLst>
                                            <p:cond delay="410"/>
                                          </p:stCondLst>
                                        </p:cTn>
                                        <p:tgtEl>
                                          <p:spTgt spid="26"/>
                                        </p:tgtEl>
                                      </p:cBhvr>
                                      <p:to x="100000" y="90000"/>
                                    </p:animScale>
                                    <p:animScale>
                                      <p:cBhvr>
                                        <p:cTn id="135" dur="41" decel="50000">
                                          <p:stCondLst>
                                            <p:cond delay="417"/>
                                          </p:stCondLst>
                                        </p:cTn>
                                        <p:tgtEl>
                                          <p:spTgt spid="26"/>
                                        </p:tgtEl>
                                      </p:cBhvr>
                                      <p:to x="100000" y="100000"/>
                                    </p:animScale>
                                    <p:animScale>
                                      <p:cBhvr>
                                        <p:cTn id="136" dur="7">
                                          <p:stCondLst>
                                            <p:cond delay="452"/>
                                          </p:stCondLst>
                                        </p:cTn>
                                        <p:tgtEl>
                                          <p:spTgt spid="26"/>
                                        </p:tgtEl>
                                      </p:cBhvr>
                                      <p:to x="100000" y="95000"/>
                                    </p:animScale>
                                    <p:animScale>
                                      <p:cBhvr>
                                        <p:cTn id="137" dur="41" decel="50000">
                                          <p:stCondLst>
                                            <p:cond delay="459"/>
                                          </p:stCondLst>
                                        </p:cTn>
                                        <p:tgtEl>
                                          <p:spTgt spid="26"/>
                                        </p:tgtEl>
                                      </p:cBhvr>
                                      <p:to x="100000" y="100000"/>
                                    </p:animScale>
                                  </p:childTnLst>
                                </p:cTn>
                              </p:par>
                            </p:childTnLst>
                          </p:cTn>
                        </p:par>
                      </p:childTnLst>
                    </p:cTn>
                  </p:par>
                  <p:par>
                    <p:cTn id="138" fill="hold">
                      <p:stCondLst>
                        <p:cond delay="indefinite"/>
                      </p:stCondLst>
                      <p:childTnLst>
                        <p:par>
                          <p:cTn id="139" fill="hold">
                            <p:stCondLst>
                              <p:cond delay="0"/>
                            </p:stCondLst>
                            <p:childTnLst>
                              <p:par>
                                <p:cTn id="140" presetID="21" presetClass="entr" presetSubtype="1" fill="hold" grpId="0"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heel(1)">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6" presetClass="entr" presetSubtype="0" fill="hold" nodeType="clickEffect">
                                  <p:stCondLst>
                                    <p:cond delay="0"/>
                                  </p:stCondLst>
                                  <p:childTnLst>
                                    <p:set>
                                      <p:cBhvr>
                                        <p:cTn id="146" dur="1" fill="hold">
                                          <p:stCondLst>
                                            <p:cond delay="0"/>
                                          </p:stCondLst>
                                        </p:cTn>
                                        <p:tgtEl>
                                          <p:spTgt spid="34">
                                            <p:txEl>
                                              <p:pRg st="0" end="0"/>
                                            </p:txEl>
                                          </p:spTgt>
                                        </p:tgtEl>
                                        <p:attrNameLst>
                                          <p:attrName>style.visibility</p:attrName>
                                        </p:attrNameLst>
                                      </p:cBhvr>
                                      <p:to>
                                        <p:strVal val="visible"/>
                                      </p:to>
                                    </p:set>
                                    <p:animEffect transition="in" filter="wipe(down)">
                                      <p:cBhvr>
                                        <p:cTn id="147" dur="145">
                                          <p:stCondLst>
                                            <p:cond delay="0"/>
                                          </p:stCondLst>
                                        </p:cTn>
                                        <p:tgtEl>
                                          <p:spTgt spid="34">
                                            <p:txEl>
                                              <p:pRg st="0" end="0"/>
                                            </p:txEl>
                                          </p:spTgt>
                                        </p:tgtEl>
                                      </p:cBhvr>
                                    </p:animEffect>
                                    <p:anim calcmode="lin" valueType="num">
                                      <p:cBhvr>
                                        <p:cTn id="148" dur="456" tmFilter="0,0; 0.14,0.36; 0.43,0.73; 0.71,0.91; 1.0,1.0">
                                          <p:stCondLst>
                                            <p:cond delay="0"/>
                                          </p:stCondLst>
                                        </p:cTn>
                                        <p:tgtEl>
                                          <p:spTgt spid="34">
                                            <p:txEl>
                                              <p:pRg st="0" end="0"/>
                                            </p:txEl>
                                          </p:spTgt>
                                        </p:tgtEl>
                                        <p:attrNameLst>
                                          <p:attrName>ppt_x</p:attrName>
                                        </p:attrNameLst>
                                      </p:cBhvr>
                                      <p:tavLst>
                                        <p:tav tm="0">
                                          <p:val>
                                            <p:strVal val="#ppt_x-0.25"/>
                                          </p:val>
                                        </p:tav>
                                        <p:tav tm="100000">
                                          <p:val>
                                            <p:strVal val="#ppt_x"/>
                                          </p:val>
                                        </p:tav>
                                      </p:tavLst>
                                    </p:anim>
                                    <p:anim calcmode="lin" valueType="num">
                                      <p:cBhvr>
                                        <p:cTn id="149" dur="166" tmFilter="0.0,0.0; 0.25,0.07; 0.50,0.2; 0.75,0.467; 1.0,1.0">
                                          <p:stCondLst>
                                            <p:cond delay="0"/>
                                          </p:stCondLst>
                                        </p:cTn>
                                        <p:tgtEl>
                                          <p:spTgt spid="34">
                                            <p:txEl>
                                              <p:pRg st="0" end="0"/>
                                            </p:txEl>
                                          </p:spTgt>
                                        </p:tgtEl>
                                        <p:attrNameLst>
                                          <p:attrName>ppt_y</p:attrName>
                                        </p:attrNameLst>
                                      </p:cBhvr>
                                      <p:tavLst>
                                        <p:tav tm="0" fmla="#ppt_y-sin(pi*$)/3">
                                          <p:val>
                                            <p:fltVal val="0.5"/>
                                          </p:val>
                                        </p:tav>
                                        <p:tav tm="100000">
                                          <p:val>
                                            <p:fltVal val="1"/>
                                          </p:val>
                                        </p:tav>
                                      </p:tavLst>
                                    </p:anim>
                                    <p:anim calcmode="lin" valueType="num">
                                      <p:cBhvr>
                                        <p:cTn id="150" dur="166" tmFilter="0, 0; 0.125,0.2665; 0.25,0.4; 0.375,0.465; 0.5,0.5;  0.625,0.535; 0.75,0.6; 0.875,0.7335; 1,1">
                                          <p:stCondLst>
                                            <p:cond delay="166"/>
                                          </p:stCondLst>
                                        </p:cTn>
                                        <p:tgtEl>
                                          <p:spTgt spid="34">
                                            <p:txEl>
                                              <p:pRg st="0" end="0"/>
                                            </p:txEl>
                                          </p:spTgt>
                                        </p:tgtEl>
                                        <p:attrNameLst>
                                          <p:attrName>ppt_y</p:attrName>
                                        </p:attrNameLst>
                                      </p:cBhvr>
                                      <p:tavLst>
                                        <p:tav tm="0" fmla="#ppt_y-sin(pi*$)/9">
                                          <p:val>
                                            <p:fltVal val="0"/>
                                          </p:val>
                                        </p:tav>
                                        <p:tav tm="100000">
                                          <p:val>
                                            <p:fltVal val="1"/>
                                          </p:val>
                                        </p:tav>
                                      </p:tavLst>
                                    </p:anim>
                                    <p:anim calcmode="lin" valueType="num">
                                      <p:cBhvr>
                                        <p:cTn id="151" dur="83" tmFilter="0, 0; 0.125,0.2665; 0.25,0.4; 0.375,0.465; 0.5,0.5;  0.625,0.535; 0.75,0.6; 0.875,0.7335; 1,1">
                                          <p:stCondLst>
                                            <p:cond delay="331"/>
                                          </p:stCondLst>
                                        </p:cTn>
                                        <p:tgtEl>
                                          <p:spTgt spid="34">
                                            <p:txEl>
                                              <p:pRg st="0" end="0"/>
                                            </p:txEl>
                                          </p:spTgt>
                                        </p:tgtEl>
                                        <p:attrNameLst>
                                          <p:attrName>ppt_y</p:attrName>
                                        </p:attrNameLst>
                                      </p:cBhvr>
                                      <p:tavLst>
                                        <p:tav tm="0" fmla="#ppt_y-sin(pi*$)/27">
                                          <p:val>
                                            <p:fltVal val="0"/>
                                          </p:val>
                                        </p:tav>
                                        <p:tav tm="100000">
                                          <p:val>
                                            <p:fltVal val="1"/>
                                          </p:val>
                                        </p:tav>
                                      </p:tavLst>
                                    </p:anim>
                                    <p:anim calcmode="lin" valueType="num">
                                      <p:cBhvr>
                                        <p:cTn id="152" dur="41" tmFilter="0, 0; 0.125,0.2665; 0.25,0.4; 0.375,0.465; 0.5,0.5;  0.625,0.535; 0.75,0.6; 0.875,0.7335; 1,1">
                                          <p:stCondLst>
                                            <p:cond delay="414"/>
                                          </p:stCondLst>
                                        </p:cTn>
                                        <p:tgtEl>
                                          <p:spTgt spid="34">
                                            <p:txEl>
                                              <p:pRg st="0" end="0"/>
                                            </p:txEl>
                                          </p:spTgt>
                                        </p:tgtEl>
                                        <p:attrNameLst>
                                          <p:attrName>ppt_y</p:attrName>
                                        </p:attrNameLst>
                                      </p:cBhvr>
                                      <p:tavLst>
                                        <p:tav tm="0" fmla="#ppt_y-sin(pi*$)/81">
                                          <p:val>
                                            <p:fltVal val="0"/>
                                          </p:val>
                                        </p:tav>
                                        <p:tav tm="100000">
                                          <p:val>
                                            <p:fltVal val="1"/>
                                          </p:val>
                                        </p:tav>
                                      </p:tavLst>
                                    </p:anim>
                                    <p:animScale>
                                      <p:cBhvr>
                                        <p:cTn id="153" dur="7">
                                          <p:stCondLst>
                                            <p:cond delay="162"/>
                                          </p:stCondLst>
                                        </p:cTn>
                                        <p:tgtEl>
                                          <p:spTgt spid="34">
                                            <p:txEl>
                                              <p:pRg st="0" end="0"/>
                                            </p:txEl>
                                          </p:spTgt>
                                        </p:tgtEl>
                                      </p:cBhvr>
                                      <p:to x="100000" y="60000"/>
                                    </p:animScale>
                                    <p:animScale>
                                      <p:cBhvr>
                                        <p:cTn id="154" dur="41" decel="50000">
                                          <p:stCondLst>
                                            <p:cond delay="169"/>
                                          </p:stCondLst>
                                        </p:cTn>
                                        <p:tgtEl>
                                          <p:spTgt spid="34">
                                            <p:txEl>
                                              <p:pRg st="0" end="0"/>
                                            </p:txEl>
                                          </p:spTgt>
                                        </p:tgtEl>
                                      </p:cBhvr>
                                      <p:to x="100000" y="100000"/>
                                    </p:animScale>
                                    <p:animScale>
                                      <p:cBhvr>
                                        <p:cTn id="155" dur="7">
                                          <p:stCondLst>
                                            <p:cond delay="328"/>
                                          </p:stCondLst>
                                        </p:cTn>
                                        <p:tgtEl>
                                          <p:spTgt spid="34">
                                            <p:txEl>
                                              <p:pRg st="0" end="0"/>
                                            </p:txEl>
                                          </p:spTgt>
                                        </p:tgtEl>
                                      </p:cBhvr>
                                      <p:to x="100000" y="80000"/>
                                    </p:animScale>
                                    <p:animScale>
                                      <p:cBhvr>
                                        <p:cTn id="156" dur="41" decel="50000">
                                          <p:stCondLst>
                                            <p:cond delay="335"/>
                                          </p:stCondLst>
                                        </p:cTn>
                                        <p:tgtEl>
                                          <p:spTgt spid="34">
                                            <p:txEl>
                                              <p:pRg st="0" end="0"/>
                                            </p:txEl>
                                          </p:spTgt>
                                        </p:tgtEl>
                                      </p:cBhvr>
                                      <p:to x="100000" y="100000"/>
                                    </p:animScale>
                                    <p:animScale>
                                      <p:cBhvr>
                                        <p:cTn id="157" dur="7">
                                          <p:stCondLst>
                                            <p:cond delay="410"/>
                                          </p:stCondLst>
                                        </p:cTn>
                                        <p:tgtEl>
                                          <p:spTgt spid="34">
                                            <p:txEl>
                                              <p:pRg st="0" end="0"/>
                                            </p:txEl>
                                          </p:spTgt>
                                        </p:tgtEl>
                                      </p:cBhvr>
                                      <p:to x="100000" y="90000"/>
                                    </p:animScale>
                                    <p:animScale>
                                      <p:cBhvr>
                                        <p:cTn id="158" dur="41" decel="50000">
                                          <p:stCondLst>
                                            <p:cond delay="417"/>
                                          </p:stCondLst>
                                        </p:cTn>
                                        <p:tgtEl>
                                          <p:spTgt spid="34">
                                            <p:txEl>
                                              <p:pRg st="0" end="0"/>
                                            </p:txEl>
                                          </p:spTgt>
                                        </p:tgtEl>
                                      </p:cBhvr>
                                      <p:to x="100000" y="100000"/>
                                    </p:animScale>
                                    <p:animScale>
                                      <p:cBhvr>
                                        <p:cTn id="159" dur="7">
                                          <p:stCondLst>
                                            <p:cond delay="452"/>
                                          </p:stCondLst>
                                        </p:cTn>
                                        <p:tgtEl>
                                          <p:spTgt spid="34">
                                            <p:txEl>
                                              <p:pRg st="0" end="0"/>
                                            </p:txEl>
                                          </p:spTgt>
                                        </p:tgtEl>
                                      </p:cBhvr>
                                      <p:to x="100000" y="95000"/>
                                    </p:animScale>
                                    <p:animScale>
                                      <p:cBhvr>
                                        <p:cTn id="160" dur="41" decel="50000">
                                          <p:stCondLst>
                                            <p:cond delay="459"/>
                                          </p:stCondLst>
                                        </p:cTn>
                                        <p:tgtEl>
                                          <p:spTgt spid="34">
                                            <p:txEl>
                                              <p:pRg st="0" end="0"/>
                                            </p:txEl>
                                          </p:spTgt>
                                        </p:tgtEl>
                                      </p:cBhvr>
                                      <p:to x="100000" y="100000"/>
                                    </p:animScale>
                                  </p:childTnLst>
                                </p:cTn>
                              </p:par>
                            </p:childTnLst>
                          </p:cTn>
                        </p:par>
                      </p:childTnLst>
                    </p:cTn>
                  </p:par>
                  <p:par>
                    <p:cTn id="161" fill="hold">
                      <p:stCondLst>
                        <p:cond delay="indefinite"/>
                      </p:stCondLst>
                      <p:childTnLst>
                        <p:par>
                          <p:cTn id="162" fill="hold">
                            <p:stCondLst>
                              <p:cond delay="0"/>
                            </p:stCondLst>
                            <p:childTnLst>
                              <p:par>
                                <p:cTn id="163" presetID="26" presetClass="entr" presetSubtype="0" fill="hold" nodeType="clickEffect">
                                  <p:stCondLst>
                                    <p:cond delay="0"/>
                                  </p:stCondLst>
                                  <p:childTnLst>
                                    <p:set>
                                      <p:cBhvr>
                                        <p:cTn id="164" dur="1" fill="hold">
                                          <p:stCondLst>
                                            <p:cond delay="0"/>
                                          </p:stCondLst>
                                        </p:cTn>
                                        <p:tgtEl>
                                          <p:spTgt spid="29">
                                            <p:txEl>
                                              <p:pRg st="0" end="0"/>
                                            </p:txEl>
                                          </p:spTgt>
                                        </p:tgtEl>
                                        <p:attrNameLst>
                                          <p:attrName>style.visibility</p:attrName>
                                        </p:attrNameLst>
                                      </p:cBhvr>
                                      <p:to>
                                        <p:strVal val="visible"/>
                                      </p:to>
                                    </p:set>
                                    <p:animEffect transition="in" filter="wipe(down)">
                                      <p:cBhvr>
                                        <p:cTn id="165" dur="145">
                                          <p:stCondLst>
                                            <p:cond delay="0"/>
                                          </p:stCondLst>
                                        </p:cTn>
                                        <p:tgtEl>
                                          <p:spTgt spid="29">
                                            <p:txEl>
                                              <p:pRg st="0" end="0"/>
                                            </p:txEl>
                                          </p:spTgt>
                                        </p:tgtEl>
                                      </p:cBhvr>
                                    </p:animEffect>
                                    <p:anim calcmode="lin" valueType="num">
                                      <p:cBhvr>
                                        <p:cTn id="166" dur="456" tmFilter="0,0; 0.14,0.36; 0.43,0.73; 0.71,0.91; 1.0,1.0">
                                          <p:stCondLst>
                                            <p:cond delay="0"/>
                                          </p:stCondLst>
                                        </p:cTn>
                                        <p:tgtEl>
                                          <p:spTgt spid="29">
                                            <p:txEl>
                                              <p:pRg st="0" end="0"/>
                                            </p:txEl>
                                          </p:spTgt>
                                        </p:tgtEl>
                                        <p:attrNameLst>
                                          <p:attrName>ppt_x</p:attrName>
                                        </p:attrNameLst>
                                      </p:cBhvr>
                                      <p:tavLst>
                                        <p:tav tm="0">
                                          <p:val>
                                            <p:strVal val="#ppt_x-0.25"/>
                                          </p:val>
                                        </p:tav>
                                        <p:tav tm="100000">
                                          <p:val>
                                            <p:strVal val="#ppt_x"/>
                                          </p:val>
                                        </p:tav>
                                      </p:tavLst>
                                    </p:anim>
                                    <p:anim calcmode="lin" valueType="num">
                                      <p:cBhvr>
                                        <p:cTn id="167" dur="166" tmFilter="0.0,0.0; 0.25,0.07; 0.50,0.2; 0.75,0.467; 1.0,1.0">
                                          <p:stCondLst>
                                            <p:cond delay="0"/>
                                          </p:stCondLst>
                                        </p:cTn>
                                        <p:tgtEl>
                                          <p:spTgt spid="29">
                                            <p:txEl>
                                              <p:pRg st="0" end="0"/>
                                            </p:txEl>
                                          </p:spTgt>
                                        </p:tgtEl>
                                        <p:attrNameLst>
                                          <p:attrName>ppt_y</p:attrName>
                                        </p:attrNameLst>
                                      </p:cBhvr>
                                      <p:tavLst>
                                        <p:tav tm="0" fmla="#ppt_y-sin(pi*$)/3">
                                          <p:val>
                                            <p:fltVal val="0.5"/>
                                          </p:val>
                                        </p:tav>
                                        <p:tav tm="100000">
                                          <p:val>
                                            <p:fltVal val="1"/>
                                          </p:val>
                                        </p:tav>
                                      </p:tavLst>
                                    </p:anim>
                                    <p:anim calcmode="lin" valueType="num">
                                      <p:cBhvr>
                                        <p:cTn id="168" dur="166" tmFilter="0, 0; 0.125,0.2665; 0.25,0.4; 0.375,0.465; 0.5,0.5;  0.625,0.535; 0.75,0.6; 0.875,0.7335; 1,1">
                                          <p:stCondLst>
                                            <p:cond delay="166"/>
                                          </p:stCondLst>
                                        </p:cTn>
                                        <p:tgtEl>
                                          <p:spTgt spid="29">
                                            <p:txEl>
                                              <p:pRg st="0" end="0"/>
                                            </p:txEl>
                                          </p:spTgt>
                                        </p:tgtEl>
                                        <p:attrNameLst>
                                          <p:attrName>ppt_y</p:attrName>
                                        </p:attrNameLst>
                                      </p:cBhvr>
                                      <p:tavLst>
                                        <p:tav tm="0" fmla="#ppt_y-sin(pi*$)/9">
                                          <p:val>
                                            <p:fltVal val="0"/>
                                          </p:val>
                                        </p:tav>
                                        <p:tav tm="100000">
                                          <p:val>
                                            <p:fltVal val="1"/>
                                          </p:val>
                                        </p:tav>
                                      </p:tavLst>
                                    </p:anim>
                                    <p:anim calcmode="lin" valueType="num">
                                      <p:cBhvr>
                                        <p:cTn id="169" dur="83" tmFilter="0, 0; 0.125,0.2665; 0.25,0.4; 0.375,0.465; 0.5,0.5;  0.625,0.535; 0.75,0.6; 0.875,0.7335; 1,1">
                                          <p:stCondLst>
                                            <p:cond delay="331"/>
                                          </p:stCondLst>
                                        </p:cTn>
                                        <p:tgtEl>
                                          <p:spTgt spid="29">
                                            <p:txEl>
                                              <p:pRg st="0" end="0"/>
                                            </p:txEl>
                                          </p:spTgt>
                                        </p:tgtEl>
                                        <p:attrNameLst>
                                          <p:attrName>ppt_y</p:attrName>
                                        </p:attrNameLst>
                                      </p:cBhvr>
                                      <p:tavLst>
                                        <p:tav tm="0" fmla="#ppt_y-sin(pi*$)/27">
                                          <p:val>
                                            <p:fltVal val="0"/>
                                          </p:val>
                                        </p:tav>
                                        <p:tav tm="100000">
                                          <p:val>
                                            <p:fltVal val="1"/>
                                          </p:val>
                                        </p:tav>
                                      </p:tavLst>
                                    </p:anim>
                                    <p:anim calcmode="lin" valueType="num">
                                      <p:cBhvr>
                                        <p:cTn id="170" dur="41" tmFilter="0, 0; 0.125,0.2665; 0.25,0.4; 0.375,0.465; 0.5,0.5;  0.625,0.535; 0.75,0.6; 0.875,0.7335; 1,1">
                                          <p:stCondLst>
                                            <p:cond delay="414"/>
                                          </p:stCondLst>
                                        </p:cTn>
                                        <p:tgtEl>
                                          <p:spTgt spid="29">
                                            <p:txEl>
                                              <p:pRg st="0" end="0"/>
                                            </p:txEl>
                                          </p:spTgt>
                                        </p:tgtEl>
                                        <p:attrNameLst>
                                          <p:attrName>ppt_y</p:attrName>
                                        </p:attrNameLst>
                                      </p:cBhvr>
                                      <p:tavLst>
                                        <p:tav tm="0" fmla="#ppt_y-sin(pi*$)/81">
                                          <p:val>
                                            <p:fltVal val="0"/>
                                          </p:val>
                                        </p:tav>
                                        <p:tav tm="100000">
                                          <p:val>
                                            <p:fltVal val="1"/>
                                          </p:val>
                                        </p:tav>
                                      </p:tavLst>
                                    </p:anim>
                                    <p:animScale>
                                      <p:cBhvr>
                                        <p:cTn id="171" dur="7">
                                          <p:stCondLst>
                                            <p:cond delay="162"/>
                                          </p:stCondLst>
                                        </p:cTn>
                                        <p:tgtEl>
                                          <p:spTgt spid="29">
                                            <p:txEl>
                                              <p:pRg st="0" end="0"/>
                                            </p:txEl>
                                          </p:spTgt>
                                        </p:tgtEl>
                                      </p:cBhvr>
                                      <p:to x="100000" y="60000"/>
                                    </p:animScale>
                                    <p:animScale>
                                      <p:cBhvr>
                                        <p:cTn id="172" dur="41" decel="50000">
                                          <p:stCondLst>
                                            <p:cond delay="169"/>
                                          </p:stCondLst>
                                        </p:cTn>
                                        <p:tgtEl>
                                          <p:spTgt spid="29">
                                            <p:txEl>
                                              <p:pRg st="0" end="0"/>
                                            </p:txEl>
                                          </p:spTgt>
                                        </p:tgtEl>
                                      </p:cBhvr>
                                      <p:to x="100000" y="100000"/>
                                    </p:animScale>
                                    <p:animScale>
                                      <p:cBhvr>
                                        <p:cTn id="173" dur="7">
                                          <p:stCondLst>
                                            <p:cond delay="328"/>
                                          </p:stCondLst>
                                        </p:cTn>
                                        <p:tgtEl>
                                          <p:spTgt spid="29">
                                            <p:txEl>
                                              <p:pRg st="0" end="0"/>
                                            </p:txEl>
                                          </p:spTgt>
                                        </p:tgtEl>
                                      </p:cBhvr>
                                      <p:to x="100000" y="80000"/>
                                    </p:animScale>
                                    <p:animScale>
                                      <p:cBhvr>
                                        <p:cTn id="174" dur="41" decel="50000">
                                          <p:stCondLst>
                                            <p:cond delay="335"/>
                                          </p:stCondLst>
                                        </p:cTn>
                                        <p:tgtEl>
                                          <p:spTgt spid="29">
                                            <p:txEl>
                                              <p:pRg st="0" end="0"/>
                                            </p:txEl>
                                          </p:spTgt>
                                        </p:tgtEl>
                                      </p:cBhvr>
                                      <p:to x="100000" y="100000"/>
                                    </p:animScale>
                                    <p:animScale>
                                      <p:cBhvr>
                                        <p:cTn id="175" dur="7">
                                          <p:stCondLst>
                                            <p:cond delay="410"/>
                                          </p:stCondLst>
                                        </p:cTn>
                                        <p:tgtEl>
                                          <p:spTgt spid="29">
                                            <p:txEl>
                                              <p:pRg st="0" end="0"/>
                                            </p:txEl>
                                          </p:spTgt>
                                        </p:tgtEl>
                                      </p:cBhvr>
                                      <p:to x="100000" y="90000"/>
                                    </p:animScale>
                                    <p:animScale>
                                      <p:cBhvr>
                                        <p:cTn id="176" dur="41" decel="50000">
                                          <p:stCondLst>
                                            <p:cond delay="417"/>
                                          </p:stCondLst>
                                        </p:cTn>
                                        <p:tgtEl>
                                          <p:spTgt spid="29">
                                            <p:txEl>
                                              <p:pRg st="0" end="0"/>
                                            </p:txEl>
                                          </p:spTgt>
                                        </p:tgtEl>
                                      </p:cBhvr>
                                      <p:to x="100000" y="100000"/>
                                    </p:animScale>
                                    <p:animScale>
                                      <p:cBhvr>
                                        <p:cTn id="177" dur="7">
                                          <p:stCondLst>
                                            <p:cond delay="452"/>
                                          </p:stCondLst>
                                        </p:cTn>
                                        <p:tgtEl>
                                          <p:spTgt spid="29">
                                            <p:txEl>
                                              <p:pRg st="0" end="0"/>
                                            </p:txEl>
                                          </p:spTgt>
                                        </p:tgtEl>
                                      </p:cBhvr>
                                      <p:to x="100000" y="95000"/>
                                    </p:animScale>
                                    <p:animScale>
                                      <p:cBhvr>
                                        <p:cTn id="178" dur="41" decel="50000">
                                          <p:stCondLst>
                                            <p:cond delay="459"/>
                                          </p:stCondLst>
                                        </p:cTn>
                                        <p:tgtEl>
                                          <p:spTgt spid="29">
                                            <p:txEl>
                                              <p:pRg st="0" end="0"/>
                                            </p:txEl>
                                          </p:spTgt>
                                        </p:tgtEl>
                                      </p:cBhvr>
                                      <p:to x="100000" y="100000"/>
                                    </p:animScale>
                                  </p:childTnLst>
                                </p:cTn>
                              </p:par>
                            </p:childTnLst>
                          </p:cTn>
                        </p:par>
                      </p:childTnLst>
                    </p:cTn>
                  </p:par>
                  <p:par>
                    <p:cTn id="179" fill="hold">
                      <p:stCondLst>
                        <p:cond delay="indefinite"/>
                      </p:stCondLst>
                      <p:childTnLst>
                        <p:par>
                          <p:cTn id="180" fill="hold">
                            <p:stCondLst>
                              <p:cond delay="0"/>
                            </p:stCondLst>
                            <p:childTnLst>
                              <p:par>
                                <p:cTn id="181" presetID="26" presetClass="entr" presetSubtype="0" fill="hold" nodeType="clickEffect">
                                  <p:stCondLst>
                                    <p:cond delay="0"/>
                                  </p:stCondLst>
                                  <p:childTnLst>
                                    <p:set>
                                      <p:cBhvr>
                                        <p:cTn id="182" dur="1" fill="hold">
                                          <p:stCondLst>
                                            <p:cond delay="0"/>
                                          </p:stCondLst>
                                        </p:cTn>
                                        <p:tgtEl>
                                          <p:spTgt spid="32">
                                            <p:txEl>
                                              <p:pRg st="0" end="0"/>
                                            </p:txEl>
                                          </p:spTgt>
                                        </p:tgtEl>
                                        <p:attrNameLst>
                                          <p:attrName>style.visibility</p:attrName>
                                        </p:attrNameLst>
                                      </p:cBhvr>
                                      <p:to>
                                        <p:strVal val="visible"/>
                                      </p:to>
                                    </p:set>
                                    <p:animEffect transition="in" filter="wipe(down)">
                                      <p:cBhvr>
                                        <p:cTn id="183" dur="145">
                                          <p:stCondLst>
                                            <p:cond delay="0"/>
                                          </p:stCondLst>
                                        </p:cTn>
                                        <p:tgtEl>
                                          <p:spTgt spid="32">
                                            <p:txEl>
                                              <p:pRg st="0" end="0"/>
                                            </p:txEl>
                                          </p:spTgt>
                                        </p:tgtEl>
                                      </p:cBhvr>
                                    </p:animEffect>
                                    <p:anim calcmode="lin" valueType="num">
                                      <p:cBhvr>
                                        <p:cTn id="184" dur="456" tmFilter="0,0; 0.14,0.36; 0.43,0.73; 0.71,0.91; 1.0,1.0">
                                          <p:stCondLst>
                                            <p:cond delay="0"/>
                                          </p:stCondLst>
                                        </p:cTn>
                                        <p:tgtEl>
                                          <p:spTgt spid="32">
                                            <p:txEl>
                                              <p:pRg st="0" end="0"/>
                                            </p:txEl>
                                          </p:spTgt>
                                        </p:tgtEl>
                                        <p:attrNameLst>
                                          <p:attrName>ppt_x</p:attrName>
                                        </p:attrNameLst>
                                      </p:cBhvr>
                                      <p:tavLst>
                                        <p:tav tm="0">
                                          <p:val>
                                            <p:strVal val="#ppt_x-0.25"/>
                                          </p:val>
                                        </p:tav>
                                        <p:tav tm="100000">
                                          <p:val>
                                            <p:strVal val="#ppt_x"/>
                                          </p:val>
                                        </p:tav>
                                      </p:tavLst>
                                    </p:anim>
                                    <p:anim calcmode="lin" valueType="num">
                                      <p:cBhvr>
                                        <p:cTn id="185" dur="166" tmFilter="0.0,0.0; 0.25,0.07; 0.50,0.2; 0.75,0.467; 1.0,1.0">
                                          <p:stCondLst>
                                            <p:cond delay="0"/>
                                          </p:stCondLst>
                                        </p:cTn>
                                        <p:tgtEl>
                                          <p:spTgt spid="32">
                                            <p:txEl>
                                              <p:pRg st="0" end="0"/>
                                            </p:txEl>
                                          </p:spTgt>
                                        </p:tgtEl>
                                        <p:attrNameLst>
                                          <p:attrName>ppt_y</p:attrName>
                                        </p:attrNameLst>
                                      </p:cBhvr>
                                      <p:tavLst>
                                        <p:tav tm="0" fmla="#ppt_y-sin(pi*$)/3">
                                          <p:val>
                                            <p:fltVal val="0.5"/>
                                          </p:val>
                                        </p:tav>
                                        <p:tav tm="100000">
                                          <p:val>
                                            <p:fltVal val="1"/>
                                          </p:val>
                                        </p:tav>
                                      </p:tavLst>
                                    </p:anim>
                                    <p:anim calcmode="lin" valueType="num">
                                      <p:cBhvr>
                                        <p:cTn id="186" dur="166" tmFilter="0, 0; 0.125,0.2665; 0.25,0.4; 0.375,0.465; 0.5,0.5;  0.625,0.535; 0.75,0.6; 0.875,0.7335; 1,1">
                                          <p:stCondLst>
                                            <p:cond delay="166"/>
                                          </p:stCondLst>
                                        </p:cTn>
                                        <p:tgtEl>
                                          <p:spTgt spid="32">
                                            <p:txEl>
                                              <p:pRg st="0" end="0"/>
                                            </p:txEl>
                                          </p:spTgt>
                                        </p:tgtEl>
                                        <p:attrNameLst>
                                          <p:attrName>ppt_y</p:attrName>
                                        </p:attrNameLst>
                                      </p:cBhvr>
                                      <p:tavLst>
                                        <p:tav tm="0" fmla="#ppt_y-sin(pi*$)/9">
                                          <p:val>
                                            <p:fltVal val="0"/>
                                          </p:val>
                                        </p:tav>
                                        <p:tav tm="100000">
                                          <p:val>
                                            <p:fltVal val="1"/>
                                          </p:val>
                                        </p:tav>
                                      </p:tavLst>
                                    </p:anim>
                                    <p:anim calcmode="lin" valueType="num">
                                      <p:cBhvr>
                                        <p:cTn id="187" dur="83" tmFilter="0, 0; 0.125,0.2665; 0.25,0.4; 0.375,0.465; 0.5,0.5;  0.625,0.535; 0.75,0.6; 0.875,0.7335; 1,1">
                                          <p:stCondLst>
                                            <p:cond delay="331"/>
                                          </p:stCondLst>
                                        </p:cTn>
                                        <p:tgtEl>
                                          <p:spTgt spid="32">
                                            <p:txEl>
                                              <p:pRg st="0" end="0"/>
                                            </p:txEl>
                                          </p:spTgt>
                                        </p:tgtEl>
                                        <p:attrNameLst>
                                          <p:attrName>ppt_y</p:attrName>
                                        </p:attrNameLst>
                                      </p:cBhvr>
                                      <p:tavLst>
                                        <p:tav tm="0" fmla="#ppt_y-sin(pi*$)/27">
                                          <p:val>
                                            <p:fltVal val="0"/>
                                          </p:val>
                                        </p:tav>
                                        <p:tav tm="100000">
                                          <p:val>
                                            <p:fltVal val="1"/>
                                          </p:val>
                                        </p:tav>
                                      </p:tavLst>
                                    </p:anim>
                                    <p:anim calcmode="lin" valueType="num">
                                      <p:cBhvr>
                                        <p:cTn id="188" dur="41" tmFilter="0, 0; 0.125,0.2665; 0.25,0.4; 0.375,0.465; 0.5,0.5;  0.625,0.535; 0.75,0.6; 0.875,0.7335; 1,1">
                                          <p:stCondLst>
                                            <p:cond delay="414"/>
                                          </p:stCondLst>
                                        </p:cTn>
                                        <p:tgtEl>
                                          <p:spTgt spid="32">
                                            <p:txEl>
                                              <p:pRg st="0" end="0"/>
                                            </p:txEl>
                                          </p:spTgt>
                                        </p:tgtEl>
                                        <p:attrNameLst>
                                          <p:attrName>ppt_y</p:attrName>
                                        </p:attrNameLst>
                                      </p:cBhvr>
                                      <p:tavLst>
                                        <p:tav tm="0" fmla="#ppt_y-sin(pi*$)/81">
                                          <p:val>
                                            <p:fltVal val="0"/>
                                          </p:val>
                                        </p:tav>
                                        <p:tav tm="100000">
                                          <p:val>
                                            <p:fltVal val="1"/>
                                          </p:val>
                                        </p:tav>
                                      </p:tavLst>
                                    </p:anim>
                                    <p:animScale>
                                      <p:cBhvr>
                                        <p:cTn id="189" dur="7">
                                          <p:stCondLst>
                                            <p:cond delay="162"/>
                                          </p:stCondLst>
                                        </p:cTn>
                                        <p:tgtEl>
                                          <p:spTgt spid="32">
                                            <p:txEl>
                                              <p:pRg st="0" end="0"/>
                                            </p:txEl>
                                          </p:spTgt>
                                        </p:tgtEl>
                                      </p:cBhvr>
                                      <p:to x="100000" y="60000"/>
                                    </p:animScale>
                                    <p:animScale>
                                      <p:cBhvr>
                                        <p:cTn id="190" dur="41" decel="50000">
                                          <p:stCondLst>
                                            <p:cond delay="169"/>
                                          </p:stCondLst>
                                        </p:cTn>
                                        <p:tgtEl>
                                          <p:spTgt spid="32">
                                            <p:txEl>
                                              <p:pRg st="0" end="0"/>
                                            </p:txEl>
                                          </p:spTgt>
                                        </p:tgtEl>
                                      </p:cBhvr>
                                      <p:to x="100000" y="100000"/>
                                    </p:animScale>
                                    <p:animScale>
                                      <p:cBhvr>
                                        <p:cTn id="191" dur="7">
                                          <p:stCondLst>
                                            <p:cond delay="328"/>
                                          </p:stCondLst>
                                        </p:cTn>
                                        <p:tgtEl>
                                          <p:spTgt spid="32">
                                            <p:txEl>
                                              <p:pRg st="0" end="0"/>
                                            </p:txEl>
                                          </p:spTgt>
                                        </p:tgtEl>
                                      </p:cBhvr>
                                      <p:to x="100000" y="80000"/>
                                    </p:animScale>
                                    <p:animScale>
                                      <p:cBhvr>
                                        <p:cTn id="192" dur="41" decel="50000">
                                          <p:stCondLst>
                                            <p:cond delay="335"/>
                                          </p:stCondLst>
                                        </p:cTn>
                                        <p:tgtEl>
                                          <p:spTgt spid="32">
                                            <p:txEl>
                                              <p:pRg st="0" end="0"/>
                                            </p:txEl>
                                          </p:spTgt>
                                        </p:tgtEl>
                                      </p:cBhvr>
                                      <p:to x="100000" y="100000"/>
                                    </p:animScale>
                                    <p:animScale>
                                      <p:cBhvr>
                                        <p:cTn id="193" dur="7">
                                          <p:stCondLst>
                                            <p:cond delay="410"/>
                                          </p:stCondLst>
                                        </p:cTn>
                                        <p:tgtEl>
                                          <p:spTgt spid="32">
                                            <p:txEl>
                                              <p:pRg st="0" end="0"/>
                                            </p:txEl>
                                          </p:spTgt>
                                        </p:tgtEl>
                                      </p:cBhvr>
                                      <p:to x="100000" y="90000"/>
                                    </p:animScale>
                                    <p:animScale>
                                      <p:cBhvr>
                                        <p:cTn id="194" dur="41" decel="50000">
                                          <p:stCondLst>
                                            <p:cond delay="417"/>
                                          </p:stCondLst>
                                        </p:cTn>
                                        <p:tgtEl>
                                          <p:spTgt spid="32">
                                            <p:txEl>
                                              <p:pRg st="0" end="0"/>
                                            </p:txEl>
                                          </p:spTgt>
                                        </p:tgtEl>
                                      </p:cBhvr>
                                      <p:to x="100000" y="100000"/>
                                    </p:animScale>
                                    <p:animScale>
                                      <p:cBhvr>
                                        <p:cTn id="195" dur="7">
                                          <p:stCondLst>
                                            <p:cond delay="452"/>
                                          </p:stCondLst>
                                        </p:cTn>
                                        <p:tgtEl>
                                          <p:spTgt spid="32">
                                            <p:txEl>
                                              <p:pRg st="0" end="0"/>
                                            </p:txEl>
                                          </p:spTgt>
                                        </p:tgtEl>
                                      </p:cBhvr>
                                      <p:to x="100000" y="95000"/>
                                    </p:animScale>
                                    <p:animScale>
                                      <p:cBhvr>
                                        <p:cTn id="196" dur="41" decel="50000">
                                          <p:stCondLst>
                                            <p:cond delay="459"/>
                                          </p:stCondLst>
                                        </p:cTn>
                                        <p:tgtEl>
                                          <p:spTgt spid="32">
                                            <p:txEl>
                                              <p:pRg st="0" end="0"/>
                                            </p:txEl>
                                          </p:spTgt>
                                        </p:tgtEl>
                                      </p:cBhvr>
                                      <p:to x="100000" y="100000"/>
                                    </p:animScale>
                                  </p:childTnLst>
                                </p:cTn>
                              </p:par>
                            </p:childTnLst>
                          </p:cTn>
                        </p:par>
                      </p:childTnLst>
                    </p:cTn>
                  </p:par>
                  <p:par>
                    <p:cTn id="197" fill="hold">
                      <p:stCondLst>
                        <p:cond delay="indefinite"/>
                      </p:stCondLst>
                      <p:childTnLst>
                        <p:par>
                          <p:cTn id="198" fill="hold">
                            <p:stCondLst>
                              <p:cond delay="0"/>
                            </p:stCondLst>
                            <p:childTnLst>
                              <p:par>
                                <p:cTn id="199" presetID="26" presetClass="entr" presetSubtype="0" fill="hold" nodeType="clickEffect">
                                  <p:stCondLst>
                                    <p:cond delay="0"/>
                                  </p:stCondLst>
                                  <p:childTnLst>
                                    <p:set>
                                      <p:cBhvr>
                                        <p:cTn id="200" dur="1" fill="hold">
                                          <p:stCondLst>
                                            <p:cond delay="0"/>
                                          </p:stCondLst>
                                        </p:cTn>
                                        <p:tgtEl>
                                          <p:spTgt spid="30">
                                            <p:txEl>
                                              <p:pRg st="0" end="0"/>
                                            </p:txEl>
                                          </p:spTgt>
                                        </p:tgtEl>
                                        <p:attrNameLst>
                                          <p:attrName>style.visibility</p:attrName>
                                        </p:attrNameLst>
                                      </p:cBhvr>
                                      <p:to>
                                        <p:strVal val="visible"/>
                                      </p:to>
                                    </p:set>
                                    <p:animEffect transition="in" filter="wipe(down)">
                                      <p:cBhvr>
                                        <p:cTn id="201" dur="145">
                                          <p:stCondLst>
                                            <p:cond delay="0"/>
                                          </p:stCondLst>
                                        </p:cTn>
                                        <p:tgtEl>
                                          <p:spTgt spid="30">
                                            <p:txEl>
                                              <p:pRg st="0" end="0"/>
                                            </p:txEl>
                                          </p:spTgt>
                                        </p:tgtEl>
                                      </p:cBhvr>
                                    </p:animEffect>
                                    <p:anim calcmode="lin" valueType="num">
                                      <p:cBhvr>
                                        <p:cTn id="202" dur="456" tmFilter="0,0; 0.14,0.36; 0.43,0.73; 0.71,0.91; 1.0,1.0">
                                          <p:stCondLst>
                                            <p:cond delay="0"/>
                                          </p:stCondLst>
                                        </p:cTn>
                                        <p:tgtEl>
                                          <p:spTgt spid="30">
                                            <p:txEl>
                                              <p:pRg st="0" end="0"/>
                                            </p:txEl>
                                          </p:spTgt>
                                        </p:tgtEl>
                                        <p:attrNameLst>
                                          <p:attrName>ppt_x</p:attrName>
                                        </p:attrNameLst>
                                      </p:cBhvr>
                                      <p:tavLst>
                                        <p:tav tm="0">
                                          <p:val>
                                            <p:strVal val="#ppt_x-0.25"/>
                                          </p:val>
                                        </p:tav>
                                        <p:tav tm="100000">
                                          <p:val>
                                            <p:strVal val="#ppt_x"/>
                                          </p:val>
                                        </p:tav>
                                      </p:tavLst>
                                    </p:anim>
                                    <p:anim calcmode="lin" valueType="num">
                                      <p:cBhvr>
                                        <p:cTn id="203" dur="166" tmFilter="0.0,0.0; 0.25,0.07; 0.50,0.2; 0.75,0.467; 1.0,1.0">
                                          <p:stCondLst>
                                            <p:cond delay="0"/>
                                          </p:stCondLst>
                                        </p:cTn>
                                        <p:tgtEl>
                                          <p:spTgt spid="30">
                                            <p:txEl>
                                              <p:pRg st="0" end="0"/>
                                            </p:txEl>
                                          </p:spTgt>
                                        </p:tgtEl>
                                        <p:attrNameLst>
                                          <p:attrName>ppt_y</p:attrName>
                                        </p:attrNameLst>
                                      </p:cBhvr>
                                      <p:tavLst>
                                        <p:tav tm="0" fmla="#ppt_y-sin(pi*$)/3">
                                          <p:val>
                                            <p:fltVal val="0.5"/>
                                          </p:val>
                                        </p:tav>
                                        <p:tav tm="100000">
                                          <p:val>
                                            <p:fltVal val="1"/>
                                          </p:val>
                                        </p:tav>
                                      </p:tavLst>
                                    </p:anim>
                                    <p:anim calcmode="lin" valueType="num">
                                      <p:cBhvr>
                                        <p:cTn id="204" dur="166" tmFilter="0, 0; 0.125,0.2665; 0.25,0.4; 0.375,0.465; 0.5,0.5;  0.625,0.535; 0.75,0.6; 0.875,0.7335; 1,1">
                                          <p:stCondLst>
                                            <p:cond delay="166"/>
                                          </p:stCondLst>
                                        </p:cTn>
                                        <p:tgtEl>
                                          <p:spTgt spid="30">
                                            <p:txEl>
                                              <p:pRg st="0" end="0"/>
                                            </p:txEl>
                                          </p:spTgt>
                                        </p:tgtEl>
                                        <p:attrNameLst>
                                          <p:attrName>ppt_y</p:attrName>
                                        </p:attrNameLst>
                                      </p:cBhvr>
                                      <p:tavLst>
                                        <p:tav tm="0" fmla="#ppt_y-sin(pi*$)/9">
                                          <p:val>
                                            <p:fltVal val="0"/>
                                          </p:val>
                                        </p:tav>
                                        <p:tav tm="100000">
                                          <p:val>
                                            <p:fltVal val="1"/>
                                          </p:val>
                                        </p:tav>
                                      </p:tavLst>
                                    </p:anim>
                                    <p:anim calcmode="lin" valueType="num">
                                      <p:cBhvr>
                                        <p:cTn id="205" dur="83" tmFilter="0, 0; 0.125,0.2665; 0.25,0.4; 0.375,0.465; 0.5,0.5;  0.625,0.535; 0.75,0.6; 0.875,0.7335; 1,1">
                                          <p:stCondLst>
                                            <p:cond delay="331"/>
                                          </p:stCondLst>
                                        </p:cTn>
                                        <p:tgtEl>
                                          <p:spTgt spid="30">
                                            <p:txEl>
                                              <p:pRg st="0" end="0"/>
                                            </p:txEl>
                                          </p:spTgt>
                                        </p:tgtEl>
                                        <p:attrNameLst>
                                          <p:attrName>ppt_y</p:attrName>
                                        </p:attrNameLst>
                                      </p:cBhvr>
                                      <p:tavLst>
                                        <p:tav tm="0" fmla="#ppt_y-sin(pi*$)/27">
                                          <p:val>
                                            <p:fltVal val="0"/>
                                          </p:val>
                                        </p:tav>
                                        <p:tav tm="100000">
                                          <p:val>
                                            <p:fltVal val="1"/>
                                          </p:val>
                                        </p:tav>
                                      </p:tavLst>
                                    </p:anim>
                                    <p:anim calcmode="lin" valueType="num">
                                      <p:cBhvr>
                                        <p:cTn id="206" dur="41" tmFilter="0, 0; 0.125,0.2665; 0.25,0.4; 0.375,0.465; 0.5,0.5;  0.625,0.535; 0.75,0.6; 0.875,0.7335; 1,1">
                                          <p:stCondLst>
                                            <p:cond delay="414"/>
                                          </p:stCondLst>
                                        </p:cTn>
                                        <p:tgtEl>
                                          <p:spTgt spid="30">
                                            <p:txEl>
                                              <p:pRg st="0" end="0"/>
                                            </p:txEl>
                                          </p:spTgt>
                                        </p:tgtEl>
                                        <p:attrNameLst>
                                          <p:attrName>ppt_y</p:attrName>
                                        </p:attrNameLst>
                                      </p:cBhvr>
                                      <p:tavLst>
                                        <p:tav tm="0" fmla="#ppt_y-sin(pi*$)/81">
                                          <p:val>
                                            <p:fltVal val="0"/>
                                          </p:val>
                                        </p:tav>
                                        <p:tav tm="100000">
                                          <p:val>
                                            <p:fltVal val="1"/>
                                          </p:val>
                                        </p:tav>
                                      </p:tavLst>
                                    </p:anim>
                                    <p:animScale>
                                      <p:cBhvr>
                                        <p:cTn id="207" dur="7">
                                          <p:stCondLst>
                                            <p:cond delay="162"/>
                                          </p:stCondLst>
                                        </p:cTn>
                                        <p:tgtEl>
                                          <p:spTgt spid="30">
                                            <p:txEl>
                                              <p:pRg st="0" end="0"/>
                                            </p:txEl>
                                          </p:spTgt>
                                        </p:tgtEl>
                                      </p:cBhvr>
                                      <p:to x="100000" y="60000"/>
                                    </p:animScale>
                                    <p:animScale>
                                      <p:cBhvr>
                                        <p:cTn id="208" dur="41" decel="50000">
                                          <p:stCondLst>
                                            <p:cond delay="169"/>
                                          </p:stCondLst>
                                        </p:cTn>
                                        <p:tgtEl>
                                          <p:spTgt spid="30">
                                            <p:txEl>
                                              <p:pRg st="0" end="0"/>
                                            </p:txEl>
                                          </p:spTgt>
                                        </p:tgtEl>
                                      </p:cBhvr>
                                      <p:to x="100000" y="100000"/>
                                    </p:animScale>
                                    <p:animScale>
                                      <p:cBhvr>
                                        <p:cTn id="209" dur="7">
                                          <p:stCondLst>
                                            <p:cond delay="328"/>
                                          </p:stCondLst>
                                        </p:cTn>
                                        <p:tgtEl>
                                          <p:spTgt spid="30">
                                            <p:txEl>
                                              <p:pRg st="0" end="0"/>
                                            </p:txEl>
                                          </p:spTgt>
                                        </p:tgtEl>
                                      </p:cBhvr>
                                      <p:to x="100000" y="80000"/>
                                    </p:animScale>
                                    <p:animScale>
                                      <p:cBhvr>
                                        <p:cTn id="210" dur="41" decel="50000">
                                          <p:stCondLst>
                                            <p:cond delay="335"/>
                                          </p:stCondLst>
                                        </p:cTn>
                                        <p:tgtEl>
                                          <p:spTgt spid="30">
                                            <p:txEl>
                                              <p:pRg st="0" end="0"/>
                                            </p:txEl>
                                          </p:spTgt>
                                        </p:tgtEl>
                                      </p:cBhvr>
                                      <p:to x="100000" y="100000"/>
                                    </p:animScale>
                                    <p:animScale>
                                      <p:cBhvr>
                                        <p:cTn id="211" dur="7">
                                          <p:stCondLst>
                                            <p:cond delay="410"/>
                                          </p:stCondLst>
                                        </p:cTn>
                                        <p:tgtEl>
                                          <p:spTgt spid="30">
                                            <p:txEl>
                                              <p:pRg st="0" end="0"/>
                                            </p:txEl>
                                          </p:spTgt>
                                        </p:tgtEl>
                                      </p:cBhvr>
                                      <p:to x="100000" y="90000"/>
                                    </p:animScale>
                                    <p:animScale>
                                      <p:cBhvr>
                                        <p:cTn id="212" dur="41" decel="50000">
                                          <p:stCondLst>
                                            <p:cond delay="417"/>
                                          </p:stCondLst>
                                        </p:cTn>
                                        <p:tgtEl>
                                          <p:spTgt spid="30">
                                            <p:txEl>
                                              <p:pRg st="0" end="0"/>
                                            </p:txEl>
                                          </p:spTgt>
                                        </p:tgtEl>
                                      </p:cBhvr>
                                      <p:to x="100000" y="100000"/>
                                    </p:animScale>
                                    <p:animScale>
                                      <p:cBhvr>
                                        <p:cTn id="213" dur="7">
                                          <p:stCondLst>
                                            <p:cond delay="452"/>
                                          </p:stCondLst>
                                        </p:cTn>
                                        <p:tgtEl>
                                          <p:spTgt spid="30">
                                            <p:txEl>
                                              <p:pRg st="0" end="0"/>
                                            </p:txEl>
                                          </p:spTgt>
                                        </p:tgtEl>
                                      </p:cBhvr>
                                      <p:to x="100000" y="95000"/>
                                    </p:animScale>
                                    <p:animScale>
                                      <p:cBhvr>
                                        <p:cTn id="214" dur="41" decel="50000">
                                          <p:stCondLst>
                                            <p:cond delay="459"/>
                                          </p:stCondLst>
                                        </p:cTn>
                                        <p:tgtEl>
                                          <p:spTgt spid="30">
                                            <p:txEl>
                                              <p:pRg st="0" end="0"/>
                                            </p:txEl>
                                          </p:spTgt>
                                        </p:tgtEl>
                                      </p:cBhvr>
                                      <p:to x="100000" y="100000"/>
                                    </p:animScale>
                                  </p:childTnLst>
                                </p:cTn>
                              </p:par>
                            </p:childTnLst>
                          </p:cTn>
                        </p:par>
                      </p:childTnLst>
                    </p:cTn>
                  </p:par>
                  <p:par>
                    <p:cTn id="215" fill="hold">
                      <p:stCondLst>
                        <p:cond delay="indefinite"/>
                      </p:stCondLst>
                      <p:childTnLst>
                        <p:par>
                          <p:cTn id="216" fill="hold">
                            <p:stCondLst>
                              <p:cond delay="0"/>
                            </p:stCondLst>
                            <p:childTnLst>
                              <p:par>
                                <p:cTn id="217" presetID="26" presetClass="entr" presetSubtype="0" fill="hold" nodeType="clickEffect">
                                  <p:stCondLst>
                                    <p:cond delay="0"/>
                                  </p:stCondLst>
                                  <p:childTnLst>
                                    <p:set>
                                      <p:cBhvr>
                                        <p:cTn id="218" dur="1" fill="hold">
                                          <p:stCondLst>
                                            <p:cond delay="0"/>
                                          </p:stCondLst>
                                        </p:cTn>
                                        <p:tgtEl>
                                          <p:spTgt spid="31">
                                            <p:txEl>
                                              <p:pRg st="0" end="0"/>
                                            </p:txEl>
                                          </p:spTgt>
                                        </p:tgtEl>
                                        <p:attrNameLst>
                                          <p:attrName>style.visibility</p:attrName>
                                        </p:attrNameLst>
                                      </p:cBhvr>
                                      <p:to>
                                        <p:strVal val="visible"/>
                                      </p:to>
                                    </p:set>
                                    <p:animEffect transition="in" filter="wipe(down)">
                                      <p:cBhvr>
                                        <p:cTn id="219" dur="145">
                                          <p:stCondLst>
                                            <p:cond delay="0"/>
                                          </p:stCondLst>
                                        </p:cTn>
                                        <p:tgtEl>
                                          <p:spTgt spid="31">
                                            <p:txEl>
                                              <p:pRg st="0" end="0"/>
                                            </p:txEl>
                                          </p:spTgt>
                                        </p:tgtEl>
                                      </p:cBhvr>
                                    </p:animEffect>
                                    <p:anim calcmode="lin" valueType="num">
                                      <p:cBhvr>
                                        <p:cTn id="220" dur="456" tmFilter="0,0; 0.14,0.36; 0.43,0.73; 0.71,0.91; 1.0,1.0">
                                          <p:stCondLst>
                                            <p:cond delay="0"/>
                                          </p:stCondLst>
                                        </p:cTn>
                                        <p:tgtEl>
                                          <p:spTgt spid="31">
                                            <p:txEl>
                                              <p:pRg st="0" end="0"/>
                                            </p:txEl>
                                          </p:spTgt>
                                        </p:tgtEl>
                                        <p:attrNameLst>
                                          <p:attrName>ppt_x</p:attrName>
                                        </p:attrNameLst>
                                      </p:cBhvr>
                                      <p:tavLst>
                                        <p:tav tm="0">
                                          <p:val>
                                            <p:strVal val="#ppt_x-0.25"/>
                                          </p:val>
                                        </p:tav>
                                        <p:tav tm="100000">
                                          <p:val>
                                            <p:strVal val="#ppt_x"/>
                                          </p:val>
                                        </p:tav>
                                      </p:tavLst>
                                    </p:anim>
                                    <p:anim calcmode="lin" valueType="num">
                                      <p:cBhvr>
                                        <p:cTn id="221" dur="166" tmFilter="0.0,0.0; 0.25,0.07; 0.50,0.2; 0.75,0.467; 1.0,1.0">
                                          <p:stCondLst>
                                            <p:cond delay="0"/>
                                          </p:stCondLst>
                                        </p:cTn>
                                        <p:tgtEl>
                                          <p:spTgt spid="31">
                                            <p:txEl>
                                              <p:pRg st="0" end="0"/>
                                            </p:txEl>
                                          </p:spTgt>
                                        </p:tgtEl>
                                        <p:attrNameLst>
                                          <p:attrName>ppt_y</p:attrName>
                                        </p:attrNameLst>
                                      </p:cBhvr>
                                      <p:tavLst>
                                        <p:tav tm="0" fmla="#ppt_y-sin(pi*$)/3">
                                          <p:val>
                                            <p:fltVal val="0.5"/>
                                          </p:val>
                                        </p:tav>
                                        <p:tav tm="100000">
                                          <p:val>
                                            <p:fltVal val="1"/>
                                          </p:val>
                                        </p:tav>
                                      </p:tavLst>
                                    </p:anim>
                                    <p:anim calcmode="lin" valueType="num">
                                      <p:cBhvr>
                                        <p:cTn id="222" dur="166" tmFilter="0, 0; 0.125,0.2665; 0.25,0.4; 0.375,0.465; 0.5,0.5;  0.625,0.535; 0.75,0.6; 0.875,0.7335; 1,1">
                                          <p:stCondLst>
                                            <p:cond delay="166"/>
                                          </p:stCondLst>
                                        </p:cTn>
                                        <p:tgtEl>
                                          <p:spTgt spid="31">
                                            <p:txEl>
                                              <p:pRg st="0" end="0"/>
                                            </p:txEl>
                                          </p:spTgt>
                                        </p:tgtEl>
                                        <p:attrNameLst>
                                          <p:attrName>ppt_y</p:attrName>
                                        </p:attrNameLst>
                                      </p:cBhvr>
                                      <p:tavLst>
                                        <p:tav tm="0" fmla="#ppt_y-sin(pi*$)/9">
                                          <p:val>
                                            <p:fltVal val="0"/>
                                          </p:val>
                                        </p:tav>
                                        <p:tav tm="100000">
                                          <p:val>
                                            <p:fltVal val="1"/>
                                          </p:val>
                                        </p:tav>
                                      </p:tavLst>
                                    </p:anim>
                                    <p:anim calcmode="lin" valueType="num">
                                      <p:cBhvr>
                                        <p:cTn id="223" dur="83" tmFilter="0, 0; 0.125,0.2665; 0.25,0.4; 0.375,0.465; 0.5,0.5;  0.625,0.535; 0.75,0.6; 0.875,0.7335; 1,1">
                                          <p:stCondLst>
                                            <p:cond delay="331"/>
                                          </p:stCondLst>
                                        </p:cTn>
                                        <p:tgtEl>
                                          <p:spTgt spid="31">
                                            <p:txEl>
                                              <p:pRg st="0" end="0"/>
                                            </p:txEl>
                                          </p:spTgt>
                                        </p:tgtEl>
                                        <p:attrNameLst>
                                          <p:attrName>ppt_y</p:attrName>
                                        </p:attrNameLst>
                                      </p:cBhvr>
                                      <p:tavLst>
                                        <p:tav tm="0" fmla="#ppt_y-sin(pi*$)/27">
                                          <p:val>
                                            <p:fltVal val="0"/>
                                          </p:val>
                                        </p:tav>
                                        <p:tav tm="100000">
                                          <p:val>
                                            <p:fltVal val="1"/>
                                          </p:val>
                                        </p:tav>
                                      </p:tavLst>
                                    </p:anim>
                                    <p:anim calcmode="lin" valueType="num">
                                      <p:cBhvr>
                                        <p:cTn id="224" dur="41" tmFilter="0, 0; 0.125,0.2665; 0.25,0.4; 0.375,0.465; 0.5,0.5;  0.625,0.535; 0.75,0.6; 0.875,0.7335; 1,1">
                                          <p:stCondLst>
                                            <p:cond delay="414"/>
                                          </p:stCondLst>
                                        </p:cTn>
                                        <p:tgtEl>
                                          <p:spTgt spid="31">
                                            <p:txEl>
                                              <p:pRg st="0" end="0"/>
                                            </p:txEl>
                                          </p:spTgt>
                                        </p:tgtEl>
                                        <p:attrNameLst>
                                          <p:attrName>ppt_y</p:attrName>
                                        </p:attrNameLst>
                                      </p:cBhvr>
                                      <p:tavLst>
                                        <p:tav tm="0" fmla="#ppt_y-sin(pi*$)/81">
                                          <p:val>
                                            <p:fltVal val="0"/>
                                          </p:val>
                                        </p:tav>
                                        <p:tav tm="100000">
                                          <p:val>
                                            <p:fltVal val="1"/>
                                          </p:val>
                                        </p:tav>
                                      </p:tavLst>
                                    </p:anim>
                                    <p:animScale>
                                      <p:cBhvr>
                                        <p:cTn id="225" dur="7">
                                          <p:stCondLst>
                                            <p:cond delay="162"/>
                                          </p:stCondLst>
                                        </p:cTn>
                                        <p:tgtEl>
                                          <p:spTgt spid="31">
                                            <p:txEl>
                                              <p:pRg st="0" end="0"/>
                                            </p:txEl>
                                          </p:spTgt>
                                        </p:tgtEl>
                                      </p:cBhvr>
                                      <p:to x="100000" y="60000"/>
                                    </p:animScale>
                                    <p:animScale>
                                      <p:cBhvr>
                                        <p:cTn id="226" dur="41" decel="50000">
                                          <p:stCondLst>
                                            <p:cond delay="169"/>
                                          </p:stCondLst>
                                        </p:cTn>
                                        <p:tgtEl>
                                          <p:spTgt spid="31">
                                            <p:txEl>
                                              <p:pRg st="0" end="0"/>
                                            </p:txEl>
                                          </p:spTgt>
                                        </p:tgtEl>
                                      </p:cBhvr>
                                      <p:to x="100000" y="100000"/>
                                    </p:animScale>
                                    <p:animScale>
                                      <p:cBhvr>
                                        <p:cTn id="227" dur="7">
                                          <p:stCondLst>
                                            <p:cond delay="328"/>
                                          </p:stCondLst>
                                        </p:cTn>
                                        <p:tgtEl>
                                          <p:spTgt spid="31">
                                            <p:txEl>
                                              <p:pRg st="0" end="0"/>
                                            </p:txEl>
                                          </p:spTgt>
                                        </p:tgtEl>
                                      </p:cBhvr>
                                      <p:to x="100000" y="80000"/>
                                    </p:animScale>
                                    <p:animScale>
                                      <p:cBhvr>
                                        <p:cTn id="228" dur="41" decel="50000">
                                          <p:stCondLst>
                                            <p:cond delay="335"/>
                                          </p:stCondLst>
                                        </p:cTn>
                                        <p:tgtEl>
                                          <p:spTgt spid="31">
                                            <p:txEl>
                                              <p:pRg st="0" end="0"/>
                                            </p:txEl>
                                          </p:spTgt>
                                        </p:tgtEl>
                                      </p:cBhvr>
                                      <p:to x="100000" y="100000"/>
                                    </p:animScale>
                                    <p:animScale>
                                      <p:cBhvr>
                                        <p:cTn id="229" dur="7">
                                          <p:stCondLst>
                                            <p:cond delay="410"/>
                                          </p:stCondLst>
                                        </p:cTn>
                                        <p:tgtEl>
                                          <p:spTgt spid="31">
                                            <p:txEl>
                                              <p:pRg st="0" end="0"/>
                                            </p:txEl>
                                          </p:spTgt>
                                        </p:tgtEl>
                                      </p:cBhvr>
                                      <p:to x="100000" y="90000"/>
                                    </p:animScale>
                                    <p:animScale>
                                      <p:cBhvr>
                                        <p:cTn id="230" dur="41" decel="50000">
                                          <p:stCondLst>
                                            <p:cond delay="417"/>
                                          </p:stCondLst>
                                        </p:cTn>
                                        <p:tgtEl>
                                          <p:spTgt spid="31">
                                            <p:txEl>
                                              <p:pRg st="0" end="0"/>
                                            </p:txEl>
                                          </p:spTgt>
                                        </p:tgtEl>
                                      </p:cBhvr>
                                      <p:to x="100000" y="100000"/>
                                    </p:animScale>
                                    <p:animScale>
                                      <p:cBhvr>
                                        <p:cTn id="231" dur="7">
                                          <p:stCondLst>
                                            <p:cond delay="452"/>
                                          </p:stCondLst>
                                        </p:cTn>
                                        <p:tgtEl>
                                          <p:spTgt spid="31">
                                            <p:txEl>
                                              <p:pRg st="0" end="0"/>
                                            </p:txEl>
                                          </p:spTgt>
                                        </p:tgtEl>
                                      </p:cBhvr>
                                      <p:to x="100000" y="95000"/>
                                    </p:animScale>
                                    <p:animScale>
                                      <p:cBhvr>
                                        <p:cTn id="232" dur="41" decel="50000">
                                          <p:stCondLst>
                                            <p:cond delay="459"/>
                                          </p:stCondLst>
                                        </p:cTn>
                                        <p:tgtEl>
                                          <p:spTgt spid="31">
                                            <p:txEl>
                                              <p:pRg st="0" end="0"/>
                                            </p:txEl>
                                          </p:spTgt>
                                        </p:tgtEl>
                                      </p:cBhvr>
                                      <p:to x="100000" y="100000"/>
                                    </p:animScale>
                                  </p:childTnLst>
                                </p:cTn>
                              </p:par>
                              <p:par>
                                <p:cTn id="233" presetID="42" presetClass="entr" presetSubtype="0" fill="hold" grpId="0" nodeType="withEffect">
                                  <p:stCondLst>
                                    <p:cond delay="0"/>
                                  </p:stCondLst>
                                  <p:childTnLst>
                                    <p:set>
                                      <p:cBhvr>
                                        <p:cTn id="234" dur="1" fill="hold">
                                          <p:stCondLst>
                                            <p:cond delay="0"/>
                                          </p:stCondLst>
                                        </p:cTn>
                                        <p:tgtEl>
                                          <p:spTgt spid="5"/>
                                        </p:tgtEl>
                                        <p:attrNameLst>
                                          <p:attrName>style.visibility</p:attrName>
                                        </p:attrNameLst>
                                      </p:cBhvr>
                                      <p:to>
                                        <p:strVal val="visible"/>
                                      </p:to>
                                    </p:set>
                                    <p:animEffect transition="in" filter="fade">
                                      <p:cBhvr>
                                        <p:cTn id="235" dur="1000"/>
                                        <p:tgtEl>
                                          <p:spTgt spid="5"/>
                                        </p:tgtEl>
                                      </p:cBhvr>
                                    </p:animEffect>
                                    <p:anim calcmode="lin" valueType="num">
                                      <p:cBhvr>
                                        <p:cTn id="236" dur="1000" fill="hold"/>
                                        <p:tgtEl>
                                          <p:spTgt spid="5"/>
                                        </p:tgtEl>
                                        <p:attrNameLst>
                                          <p:attrName>ppt_x</p:attrName>
                                        </p:attrNameLst>
                                      </p:cBhvr>
                                      <p:tavLst>
                                        <p:tav tm="0">
                                          <p:val>
                                            <p:strVal val="#ppt_x"/>
                                          </p:val>
                                        </p:tav>
                                        <p:tav tm="100000">
                                          <p:val>
                                            <p:strVal val="#ppt_x"/>
                                          </p:val>
                                        </p:tav>
                                      </p:tavLst>
                                    </p:anim>
                                    <p:anim calcmode="lin" valueType="num">
                                      <p:cBhvr>
                                        <p:cTn id="237" dur="1000" fill="hold"/>
                                        <p:tgtEl>
                                          <p:spTgt spid="5"/>
                                        </p:tgtEl>
                                        <p:attrNameLst>
                                          <p:attrName>ppt_y</p:attrName>
                                        </p:attrNameLst>
                                      </p:cBhvr>
                                      <p:tavLst>
                                        <p:tav tm="0">
                                          <p:val>
                                            <p:strVal val="#ppt_y+.1"/>
                                          </p:val>
                                        </p:tav>
                                        <p:tav tm="100000">
                                          <p:val>
                                            <p:strVal val="#ppt_y"/>
                                          </p:val>
                                        </p:tav>
                                      </p:tavLst>
                                    </p:anim>
                                  </p:childTnLst>
                                </p:cTn>
                              </p:par>
                              <p:par>
                                <p:cTn id="238" presetID="42" presetClass="entr" presetSubtype="0" fill="hold" grpId="0" nodeType="withEffect">
                                  <p:stCondLst>
                                    <p:cond delay="0"/>
                                  </p:stCondLst>
                                  <p:childTnLst>
                                    <p:set>
                                      <p:cBhvr>
                                        <p:cTn id="239" dur="1" fill="hold">
                                          <p:stCondLst>
                                            <p:cond delay="0"/>
                                          </p:stCondLst>
                                        </p:cTn>
                                        <p:tgtEl>
                                          <p:spTgt spid="23"/>
                                        </p:tgtEl>
                                        <p:attrNameLst>
                                          <p:attrName>style.visibility</p:attrName>
                                        </p:attrNameLst>
                                      </p:cBhvr>
                                      <p:to>
                                        <p:strVal val="visible"/>
                                      </p:to>
                                    </p:set>
                                    <p:animEffect transition="in" filter="fade">
                                      <p:cBhvr>
                                        <p:cTn id="240" dur="1000"/>
                                        <p:tgtEl>
                                          <p:spTgt spid="23"/>
                                        </p:tgtEl>
                                      </p:cBhvr>
                                    </p:animEffect>
                                    <p:anim calcmode="lin" valueType="num">
                                      <p:cBhvr>
                                        <p:cTn id="241" dur="1000" fill="hold"/>
                                        <p:tgtEl>
                                          <p:spTgt spid="23"/>
                                        </p:tgtEl>
                                        <p:attrNameLst>
                                          <p:attrName>ppt_x</p:attrName>
                                        </p:attrNameLst>
                                      </p:cBhvr>
                                      <p:tavLst>
                                        <p:tav tm="0">
                                          <p:val>
                                            <p:strVal val="#ppt_x"/>
                                          </p:val>
                                        </p:tav>
                                        <p:tav tm="100000">
                                          <p:val>
                                            <p:strVal val="#ppt_x"/>
                                          </p:val>
                                        </p:tav>
                                      </p:tavLst>
                                    </p:anim>
                                    <p:anim calcmode="lin" valueType="num">
                                      <p:cBhvr>
                                        <p:cTn id="24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p:bldP spid="14" grpId="0"/>
      <p:bldP spid="15" grpId="0" animBg="1"/>
      <p:bldP spid="16" grpId="0"/>
      <p:bldP spid="19" grpId="0" animBg="1"/>
      <p:bldP spid="20" grpId="0"/>
      <p:bldP spid="21" grpId="0" animBg="1"/>
      <p:bldP spid="22" grpId="0"/>
      <p:bldP spid="12" grpId="0"/>
      <p:bldP spid="17" grpId="0"/>
      <p:bldP spid="18" grpId="0"/>
      <p:bldP spid="26" grpId="0"/>
      <p:bldP spid="27" grpId="0"/>
      <p:bldP spid="33" grpId="0"/>
      <p:bldP spid="34" grpId="0"/>
      <p:bldP spid="5"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5C36F78-8291-1D6C-FF61-41F2C1EB5D59}"/>
            </a:ext>
          </a:extLst>
        </p:cNvPr>
        <p:cNvGrpSpPr/>
        <p:nvPr/>
      </p:nvGrpSpPr>
      <p:grpSpPr>
        <a:xfrm>
          <a:off x="0" y="0"/>
          <a:ext cx="0" cy="0"/>
          <a:chOff x="0" y="0"/>
          <a:chExt cx="0" cy="0"/>
        </a:xfrm>
      </p:grpSpPr>
      <p:grpSp>
        <p:nvGrpSpPr>
          <p:cNvPr id="2" name="Group 2">
            <a:extLst>
              <a:ext uri="{FF2B5EF4-FFF2-40B4-BE49-F238E27FC236}">
                <a16:creationId xmlns="" xmlns:a16="http://schemas.microsoft.com/office/drawing/2014/main" id="{690E617C-0B43-6F98-2F25-946BF684773B}"/>
              </a:ext>
            </a:extLst>
          </p:cNvPr>
          <p:cNvGrpSpPr/>
          <p:nvPr/>
        </p:nvGrpSpPr>
        <p:grpSpPr>
          <a:xfrm rot="-10800000">
            <a:off x="-7038307" y="-445573"/>
            <a:ext cx="15109310" cy="2642539"/>
            <a:chOff x="0" y="0"/>
            <a:chExt cx="1465107" cy="256240"/>
          </a:xfrm>
        </p:grpSpPr>
        <p:sp>
          <p:nvSpPr>
            <p:cNvPr id="3" name="Freeform 3">
              <a:extLst>
                <a:ext uri="{FF2B5EF4-FFF2-40B4-BE49-F238E27FC236}">
                  <a16:creationId xmlns="" xmlns:a16="http://schemas.microsoft.com/office/drawing/2014/main" id="{EEC1CA88-CBE6-0B23-3575-5271A00581A1}"/>
                </a:ext>
              </a:extLst>
            </p:cNvPr>
            <p:cNvSpPr/>
            <p:nvPr/>
          </p:nvSpPr>
          <p:spPr>
            <a:xfrm>
              <a:off x="0" y="0"/>
              <a:ext cx="1465107" cy="256240"/>
            </a:xfrm>
            <a:custGeom>
              <a:avLst/>
              <a:gdLst/>
              <a:ahLst/>
              <a:cxnLst/>
              <a:rect l="l" t="t" r="r" b="b"/>
              <a:pathLst>
                <a:path w="1465107" h="256240">
                  <a:moveTo>
                    <a:pt x="203200" y="0"/>
                  </a:moveTo>
                  <a:lnTo>
                    <a:pt x="1261907" y="0"/>
                  </a:lnTo>
                  <a:lnTo>
                    <a:pt x="1465107"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a:extLst>
                <a:ext uri="{FF2B5EF4-FFF2-40B4-BE49-F238E27FC236}">
                  <a16:creationId xmlns="" xmlns:a16="http://schemas.microsoft.com/office/drawing/2014/main" id="{8E92FAEE-1BB3-A6B1-62E0-BD08AD34D5A1}"/>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9" name="Freeform 9">
            <a:extLst>
              <a:ext uri="{FF2B5EF4-FFF2-40B4-BE49-F238E27FC236}">
                <a16:creationId xmlns="" xmlns:a16="http://schemas.microsoft.com/office/drawing/2014/main" id="{C33A8E65-80B3-DD8E-D1B6-617B670264BD}"/>
              </a:ext>
            </a:extLst>
          </p:cNvPr>
          <p:cNvSpPr/>
          <p:nvPr/>
        </p:nvSpPr>
        <p:spPr>
          <a:xfrm>
            <a:off x="76200" y="464915"/>
            <a:ext cx="1028700" cy="1020985"/>
          </a:xfrm>
          <a:custGeom>
            <a:avLst/>
            <a:gdLst/>
            <a:ahLst/>
            <a:cxnLst/>
            <a:rect l="l" t="t" r="r" b="b"/>
            <a:pathLst>
              <a:path w="1028700" h="1020985">
                <a:moveTo>
                  <a:pt x="0" y="0"/>
                </a:moveTo>
                <a:lnTo>
                  <a:pt x="1028700" y="0"/>
                </a:lnTo>
                <a:lnTo>
                  <a:pt x="1028700" y="1020984"/>
                </a:lnTo>
                <a:lnTo>
                  <a:pt x="0" y="102098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0" name="TextBox 10">
            <a:extLst>
              <a:ext uri="{FF2B5EF4-FFF2-40B4-BE49-F238E27FC236}">
                <a16:creationId xmlns="" xmlns:a16="http://schemas.microsoft.com/office/drawing/2014/main" id="{4DCDB631-C0AC-8BD7-8249-886DDA1B4D48}"/>
              </a:ext>
            </a:extLst>
          </p:cNvPr>
          <p:cNvSpPr txBox="1"/>
          <p:nvPr/>
        </p:nvSpPr>
        <p:spPr>
          <a:xfrm>
            <a:off x="1209335" y="825230"/>
            <a:ext cx="5185610" cy="1613134"/>
          </a:xfrm>
          <a:prstGeom prst="rect">
            <a:avLst/>
          </a:prstGeom>
        </p:spPr>
        <p:txBody>
          <a:bodyPr lIns="0" tIns="0" rIns="0" bIns="0" rtlCol="0" anchor="t">
            <a:spAutoFit/>
          </a:bodyPr>
          <a:lstStyle/>
          <a:p>
            <a:pPr>
              <a:lnSpc>
                <a:spcPts val="6468"/>
              </a:lnSpc>
            </a:pPr>
            <a:r>
              <a:rPr lang="en-US" sz="5390" dirty="0">
                <a:solidFill>
                  <a:srgbClr val="FFFFFF"/>
                </a:solidFill>
                <a:latin typeface="Gabriola" panose="04040605051002020D02" pitchFamily="82" charset="0"/>
              </a:rPr>
              <a:t>Ocular </a:t>
            </a:r>
            <a:r>
              <a:rPr lang="en-US" sz="4800" dirty="0">
                <a:solidFill>
                  <a:schemeClr val="bg1"/>
                </a:solidFill>
                <a:latin typeface="Gabriola" panose="04040605051002020D02" pitchFamily="82" charset="0"/>
              </a:rPr>
              <a:t>Dataset</a:t>
            </a:r>
            <a:endParaRPr lang="en-US" sz="5390" dirty="0">
              <a:solidFill>
                <a:schemeClr val="bg1"/>
              </a:solidFill>
              <a:latin typeface="Gabriola" panose="04040605051002020D02" pitchFamily="82" charset="0"/>
            </a:endParaRPr>
          </a:p>
          <a:p>
            <a:pPr>
              <a:lnSpc>
                <a:spcPts val="6468"/>
              </a:lnSpc>
            </a:pPr>
            <a:endParaRPr lang="en-US" sz="5390" dirty="0">
              <a:solidFill>
                <a:srgbClr val="FFFFFF"/>
              </a:solidFill>
              <a:latin typeface="Gabriola" panose="04040605051002020D02" pitchFamily="82" charset="0"/>
            </a:endParaRPr>
          </a:p>
        </p:txBody>
      </p:sp>
      <p:sp>
        <p:nvSpPr>
          <p:cNvPr id="41" name="TextBox 40">
            <a:extLst>
              <a:ext uri="{FF2B5EF4-FFF2-40B4-BE49-F238E27FC236}">
                <a16:creationId xmlns="" xmlns:a16="http://schemas.microsoft.com/office/drawing/2014/main" id="{5D71769E-BA1A-7590-CA10-A3CDE7D02BA4}"/>
              </a:ext>
            </a:extLst>
          </p:cNvPr>
          <p:cNvSpPr txBox="1"/>
          <p:nvPr/>
        </p:nvSpPr>
        <p:spPr>
          <a:xfrm>
            <a:off x="13258800" y="2802077"/>
            <a:ext cx="2475358" cy="584775"/>
          </a:xfrm>
          <a:prstGeom prst="rect">
            <a:avLst/>
          </a:prstGeom>
          <a:noFill/>
        </p:spPr>
        <p:txBody>
          <a:bodyPr wrap="none" rtlCol="0">
            <a:spAutoFit/>
          </a:bodyPr>
          <a:lstStyle/>
          <a:p>
            <a:r>
              <a:rPr lang="en-US" sz="3200" b="1" dirty="0">
                <a:solidFill>
                  <a:schemeClr val="tx2"/>
                </a:solidFill>
                <a:effectLst/>
                <a:latin typeface="Times New Roman" panose="02020603050405020304" pitchFamily="18" charset="0"/>
                <a:ea typeface="Aptos" panose="020B0004020202020204" pitchFamily="34" charset="0"/>
              </a:rPr>
              <a:t>6,392 photos </a:t>
            </a:r>
            <a:endParaRPr lang="en-US" sz="3200" b="1" dirty="0">
              <a:solidFill>
                <a:schemeClr val="tx2"/>
              </a:solidFill>
            </a:endParaRPr>
          </a:p>
        </p:txBody>
      </p:sp>
      <p:pic>
        <p:nvPicPr>
          <p:cNvPr id="42" name="Picture 41">
            <a:extLst>
              <a:ext uri="{FF2B5EF4-FFF2-40B4-BE49-F238E27FC236}">
                <a16:creationId xmlns="" xmlns:a16="http://schemas.microsoft.com/office/drawing/2014/main" id="{814107B6-2F9E-ABAF-0A78-E74317FF41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994" y="3022346"/>
            <a:ext cx="9727207" cy="6837077"/>
          </a:xfrm>
          <a:prstGeom prst="rect">
            <a:avLst/>
          </a:prstGeom>
          <a:noFill/>
          <a:ln>
            <a:noFill/>
          </a:ln>
        </p:spPr>
      </p:pic>
      <p:sp>
        <p:nvSpPr>
          <p:cNvPr id="43" name="TextBox 42">
            <a:extLst>
              <a:ext uri="{FF2B5EF4-FFF2-40B4-BE49-F238E27FC236}">
                <a16:creationId xmlns="" xmlns:a16="http://schemas.microsoft.com/office/drawing/2014/main" id="{09AA311F-7ED3-F43A-4632-C4DDDC12BDE5}"/>
              </a:ext>
            </a:extLst>
          </p:cNvPr>
          <p:cNvSpPr txBox="1"/>
          <p:nvPr/>
        </p:nvSpPr>
        <p:spPr>
          <a:xfrm>
            <a:off x="2985098" y="2802078"/>
            <a:ext cx="758900" cy="461665"/>
          </a:xfrm>
          <a:prstGeom prst="rect">
            <a:avLst/>
          </a:prstGeom>
          <a:noFill/>
        </p:spPr>
        <p:txBody>
          <a:bodyPr wrap="square" rtlCol="0">
            <a:spAutoFit/>
          </a:bodyPr>
          <a:lstStyle/>
          <a:p>
            <a:r>
              <a:rPr lang="en-US" sz="2400" b="1" dirty="0">
                <a:solidFill>
                  <a:schemeClr val="tx2"/>
                </a:solidFill>
              </a:rPr>
              <a:t>284</a:t>
            </a:r>
          </a:p>
        </p:txBody>
      </p:sp>
      <p:sp>
        <p:nvSpPr>
          <p:cNvPr id="44" name="TextBox 43">
            <a:extLst>
              <a:ext uri="{FF2B5EF4-FFF2-40B4-BE49-F238E27FC236}">
                <a16:creationId xmlns="" xmlns:a16="http://schemas.microsoft.com/office/drawing/2014/main" id="{1BCC9469-6422-FD05-6CD3-255270304A75}"/>
              </a:ext>
            </a:extLst>
          </p:cNvPr>
          <p:cNvSpPr txBox="1"/>
          <p:nvPr/>
        </p:nvSpPr>
        <p:spPr>
          <a:xfrm>
            <a:off x="673902" y="2802078"/>
            <a:ext cx="909774" cy="461665"/>
          </a:xfrm>
          <a:prstGeom prst="rect">
            <a:avLst/>
          </a:prstGeom>
          <a:noFill/>
        </p:spPr>
        <p:txBody>
          <a:bodyPr wrap="square" rtlCol="0">
            <a:spAutoFit/>
          </a:bodyPr>
          <a:lstStyle/>
          <a:p>
            <a:r>
              <a:rPr lang="en-US" sz="2400" b="1" dirty="0">
                <a:solidFill>
                  <a:schemeClr val="tx2"/>
                </a:solidFill>
              </a:rPr>
              <a:t>2873</a:t>
            </a:r>
          </a:p>
        </p:txBody>
      </p:sp>
      <p:sp>
        <p:nvSpPr>
          <p:cNvPr id="45" name="TextBox 44">
            <a:extLst>
              <a:ext uri="{FF2B5EF4-FFF2-40B4-BE49-F238E27FC236}">
                <a16:creationId xmlns="" xmlns:a16="http://schemas.microsoft.com/office/drawing/2014/main" id="{574D7F2B-7AF4-B5A2-F853-5C669B50DDBA}"/>
              </a:ext>
            </a:extLst>
          </p:cNvPr>
          <p:cNvSpPr txBox="1"/>
          <p:nvPr/>
        </p:nvSpPr>
        <p:spPr>
          <a:xfrm>
            <a:off x="5314458" y="2767268"/>
            <a:ext cx="848081" cy="461665"/>
          </a:xfrm>
          <a:prstGeom prst="rect">
            <a:avLst/>
          </a:prstGeom>
          <a:noFill/>
        </p:spPr>
        <p:txBody>
          <a:bodyPr wrap="square" rtlCol="0">
            <a:spAutoFit/>
          </a:bodyPr>
          <a:lstStyle/>
          <a:p>
            <a:r>
              <a:rPr lang="en-US" sz="2400" b="1" dirty="0">
                <a:solidFill>
                  <a:schemeClr val="tx2"/>
                </a:solidFill>
              </a:rPr>
              <a:t>266</a:t>
            </a:r>
          </a:p>
        </p:txBody>
      </p:sp>
      <p:sp>
        <p:nvSpPr>
          <p:cNvPr id="46" name="TextBox 45">
            <a:extLst>
              <a:ext uri="{FF2B5EF4-FFF2-40B4-BE49-F238E27FC236}">
                <a16:creationId xmlns="" xmlns:a16="http://schemas.microsoft.com/office/drawing/2014/main" id="{949F82B2-1802-72C0-2800-2CD508142AA9}"/>
              </a:ext>
            </a:extLst>
          </p:cNvPr>
          <p:cNvSpPr txBox="1"/>
          <p:nvPr/>
        </p:nvSpPr>
        <p:spPr>
          <a:xfrm>
            <a:off x="7631213" y="2802077"/>
            <a:ext cx="701229" cy="461665"/>
          </a:xfrm>
          <a:prstGeom prst="rect">
            <a:avLst/>
          </a:prstGeom>
          <a:noFill/>
        </p:spPr>
        <p:txBody>
          <a:bodyPr wrap="square" rtlCol="0">
            <a:spAutoFit/>
          </a:bodyPr>
          <a:lstStyle/>
          <a:p>
            <a:r>
              <a:rPr lang="en-US" sz="2400" b="1" dirty="0">
                <a:solidFill>
                  <a:schemeClr val="tx2"/>
                </a:solidFill>
              </a:rPr>
              <a:t>232</a:t>
            </a:r>
          </a:p>
        </p:txBody>
      </p:sp>
      <p:sp>
        <p:nvSpPr>
          <p:cNvPr id="47" name="TextBox 46">
            <a:extLst>
              <a:ext uri="{FF2B5EF4-FFF2-40B4-BE49-F238E27FC236}">
                <a16:creationId xmlns="" xmlns:a16="http://schemas.microsoft.com/office/drawing/2014/main" id="{80FA82BB-4FA0-5520-6C3E-E01D28AEB253}"/>
              </a:ext>
            </a:extLst>
          </p:cNvPr>
          <p:cNvSpPr txBox="1"/>
          <p:nvPr/>
        </p:nvSpPr>
        <p:spPr>
          <a:xfrm>
            <a:off x="8973234" y="2802077"/>
            <a:ext cx="693411" cy="461665"/>
          </a:xfrm>
          <a:prstGeom prst="rect">
            <a:avLst/>
          </a:prstGeom>
          <a:noFill/>
        </p:spPr>
        <p:txBody>
          <a:bodyPr wrap="square" rtlCol="0">
            <a:spAutoFit/>
          </a:bodyPr>
          <a:lstStyle/>
          <a:p>
            <a:r>
              <a:rPr lang="en-US" sz="2400" b="1" dirty="0">
                <a:solidFill>
                  <a:schemeClr val="tx2"/>
                </a:solidFill>
              </a:rPr>
              <a:t>708</a:t>
            </a:r>
          </a:p>
        </p:txBody>
      </p:sp>
      <p:sp>
        <p:nvSpPr>
          <p:cNvPr id="48" name="TextBox 47">
            <a:extLst>
              <a:ext uri="{FF2B5EF4-FFF2-40B4-BE49-F238E27FC236}">
                <a16:creationId xmlns="" xmlns:a16="http://schemas.microsoft.com/office/drawing/2014/main" id="{1F01D397-E342-3A40-62BE-3F20C00A2D55}"/>
              </a:ext>
            </a:extLst>
          </p:cNvPr>
          <p:cNvSpPr txBox="1"/>
          <p:nvPr/>
        </p:nvSpPr>
        <p:spPr>
          <a:xfrm>
            <a:off x="6483055" y="2802078"/>
            <a:ext cx="821631" cy="461665"/>
          </a:xfrm>
          <a:prstGeom prst="rect">
            <a:avLst/>
          </a:prstGeom>
          <a:noFill/>
        </p:spPr>
        <p:txBody>
          <a:bodyPr wrap="square" rtlCol="0">
            <a:spAutoFit/>
          </a:bodyPr>
          <a:lstStyle/>
          <a:p>
            <a:r>
              <a:rPr lang="en-US" sz="2400" b="1" dirty="0">
                <a:solidFill>
                  <a:schemeClr val="tx2"/>
                </a:solidFill>
              </a:rPr>
              <a:t>128</a:t>
            </a:r>
          </a:p>
        </p:txBody>
      </p:sp>
      <p:sp>
        <p:nvSpPr>
          <p:cNvPr id="49" name="TextBox 48">
            <a:extLst>
              <a:ext uri="{FF2B5EF4-FFF2-40B4-BE49-F238E27FC236}">
                <a16:creationId xmlns="" xmlns:a16="http://schemas.microsoft.com/office/drawing/2014/main" id="{0BA344DA-FA6A-0FA0-F50F-3C5836715FF3}"/>
              </a:ext>
            </a:extLst>
          </p:cNvPr>
          <p:cNvSpPr txBox="1"/>
          <p:nvPr/>
        </p:nvSpPr>
        <p:spPr>
          <a:xfrm>
            <a:off x="1737928" y="2802646"/>
            <a:ext cx="909775" cy="461665"/>
          </a:xfrm>
          <a:prstGeom prst="rect">
            <a:avLst/>
          </a:prstGeom>
          <a:noFill/>
        </p:spPr>
        <p:txBody>
          <a:bodyPr wrap="square" rtlCol="0">
            <a:spAutoFit/>
          </a:bodyPr>
          <a:lstStyle/>
          <a:p>
            <a:r>
              <a:rPr lang="en-US" sz="2400" b="1" dirty="0">
                <a:solidFill>
                  <a:schemeClr val="tx2"/>
                </a:solidFill>
              </a:rPr>
              <a:t>1608</a:t>
            </a:r>
          </a:p>
        </p:txBody>
      </p:sp>
      <p:sp>
        <p:nvSpPr>
          <p:cNvPr id="50" name="TextBox 49">
            <a:extLst>
              <a:ext uri="{FF2B5EF4-FFF2-40B4-BE49-F238E27FC236}">
                <a16:creationId xmlns="" xmlns:a16="http://schemas.microsoft.com/office/drawing/2014/main" id="{989EED3A-C01E-47DB-F315-67E1119859F5}"/>
              </a:ext>
            </a:extLst>
          </p:cNvPr>
          <p:cNvSpPr txBox="1"/>
          <p:nvPr/>
        </p:nvSpPr>
        <p:spPr>
          <a:xfrm>
            <a:off x="4174653" y="2802078"/>
            <a:ext cx="768913" cy="461665"/>
          </a:xfrm>
          <a:prstGeom prst="rect">
            <a:avLst/>
          </a:prstGeom>
          <a:noFill/>
        </p:spPr>
        <p:txBody>
          <a:bodyPr wrap="square" rtlCol="0">
            <a:spAutoFit/>
          </a:bodyPr>
          <a:lstStyle/>
          <a:p>
            <a:r>
              <a:rPr lang="en-US" sz="2400" b="1" dirty="0">
                <a:solidFill>
                  <a:schemeClr val="tx2"/>
                </a:solidFill>
              </a:rPr>
              <a:t>293</a:t>
            </a:r>
          </a:p>
        </p:txBody>
      </p:sp>
      <p:sp>
        <p:nvSpPr>
          <p:cNvPr id="52" name="TextBox 51">
            <a:extLst>
              <a:ext uri="{FF2B5EF4-FFF2-40B4-BE49-F238E27FC236}">
                <a16:creationId xmlns="" xmlns:a16="http://schemas.microsoft.com/office/drawing/2014/main" id="{5239C0AA-9038-EBAF-C050-1D09520A0110}"/>
              </a:ext>
            </a:extLst>
          </p:cNvPr>
          <p:cNvSpPr txBox="1"/>
          <p:nvPr/>
        </p:nvSpPr>
        <p:spPr>
          <a:xfrm>
            <a:off x="12617700" y="6434160"/>
            <a:ext cx="3757557" cy="1862048"/>
          </a:xfrm>
          <a:prstGeom prst="rect">
            <a:avLst/>
          </a:prstGeom>
          <a:noFill/>
        </p:spPr>
        <p:txBody>
          <a:bodyPr wrap="square" rtlCol="0">
            <a:spAutoFit/>
          </a:bodyPr>
          <a:lstStyle/>
          <a:p>
            <a:pPr algn="ctr"/>
            <a:r>
              <a:rPr lang="en-US" sz="11500" b="1" dirty="0">
                <a:solidFill>
                  <a:schemeClr val="tx2"/>
                </a:solidFill>
              </a:rPr>
              <a:t>ODIR</a:t>
            </a:r>
            <a:endParaRPr lang="en-US" sz="4400" b="1" dirty="0">
              <a:solidFill>
                <a:schemeClr val="tx2"/>
              </a:solidFill>
            </a:endParaRPr>
          </a:p>
        </p:txBody>
      </p:sp>
      <p:sp>
        <p:nvSpPr>
          <p:cNvPr id="53" name="Freeform 5">
            <a:extLst>
              <a:ext uri="{FF2B5EF4-FFF2-40B4-BE49-F238E27FC236}">
                <a16:creationId xmlns="" xmlns:a16="http://schemas.microsoft.com/office/drawing/2014/main" id="{2A405E60-6A34-F7CC-200E-EF09E4160C17}"/>
              </a:ext>
            </a:extLst>
          </p:cNvPr>
          <p:cNvSpPr/>
          <p:nvPr/>
        </p:nvSpPr>
        <p:spPr>
          <a:xfrm>
            <a:off x="13699467" y="-3453289"/>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latin typeface="Gabriola" panose="04040605051002020D02" pitchFamily="82" charset="0"/>
            </a:endParaRPr>
          </a:p>
        </p:txBody>
      </p:sp>
    </p:spTree>
    <p:extLst>
      <p:ext uri="{BB962C8B-B14F-4D97-AF65-F5344CB8AC3E}">
        <p14:creationId xmlns:p14="http://schemas.microsoft.com/office/powerpoint/2010/main" val="2160676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anim calcmode="lin" valueType="num">
                                      <p:cBhvr>
                                        <p:cTn id="13" dur="500" fill="hold"/>
                                        <p:tgtEl>
                                          <p:spTgt spid="52"/>
                                        </p:tgtEl>
                                        <p:attrNameLst>
                                          <p:attrName>ppt_x</p:attrName>
                                        </p:attrNameLst>
                                      </p:cBhvr>
                                      <p:tavLst>
                                        <p:tav tm="0">
                                          <p:val>
                                            <p:strVal val="#ppt_x"/>
                                          </p:val>
                                        </p:tav>
                                        <p:tav tm="100000">
                                          <p:val>
                                            <p:strVal val="#ppt_x"/>
                                          </p:val>
                                        </p:tav>
                                      </p:tavLst>
                                    </p:anim>
                                    <p:anim calcmode="lin" valueType="num">
                                      <p:cBhvr>
                                        <p:cTn id="14"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500" fill="hold"/>
                                        <p:tgtEl>
                                          <p:spTgt spid="41"/>
                                        </p:tgtEl>
                                        <p:attrNameLst>
                                          <p:attrName>ppt_x</p:attrName>
                                        </p:attrNameLst>
                                      </p:cBhvr>
                                      <p:tavLst>
                                        <p:tav tm="0">
                                          <p:val>
                                            <p:strVal val="#ppt_x"/>
                                          </p:val>
                                        </p:tav>
                                        <p:tav tm="100000">
                                          <p:val>
                                            <p:strVal val="#ppt_x"/>
                                          </p:val>
                                        </p:tav>
                                      </p:tavLst>
                                    </p:anim>
                                    <p:anim calcmode="lin" valueType="num">
                                      <p:cBhvr additive="base">
                                        <p:cTn id="2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145">
                                          <p:stCondLst>
                                            <p:cond delay="0"/>
                                          </p:stCondLst>
                                        </p:cTn>
                                        <p:tgtEl>
                                          <p:spTgt spid="44"/>
                                        </p:tgtEl>
                                      </p:cBhvr>
                                    </p:animEffect>
                                    <p:anim calcmode="lin" valueType="num">
                                      <p:cBhvr>
                                        <p:cTn id="33" dur="456"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34"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35"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36" dur="83" tmFilter="0, 0; 0.125,0.2665; 0.25,0.4; 0.375,0.465; 0.5,0.5;  0.625,0.535; 0.75,0.6; 0.875,0.7335; 1,1">
                                          <p:stCondLst>
                                            <p:cond delay="331"/>
                                          </p:stCondLst>
                                        </p:cTn>
                                        <p:tgtEl>
                                          <p:spTgt spid="44"/>
                                        </p:tgtEl>
                                        <p:attrNameLst>
                                          <p:attrName>ppt_y</p:attrName>
                                        </p:attrNameLst>
                                      </p:cBhvr>
                                      <p:tavLst>
                                        <p:tav tm="0" fmla="#ppt_y-sin(pi*$)/27">
                                          <p:val>
                                            <p:fltVal val="0"/>
                                          </p:val>
                                        </p:tav>
                                        <p:tav tm="100000">
                                          <p:val>
                                            <p:fltVal val="1"/>
                                          </p:val>
                                        </p:tav>
                                      </p:tavLst>
                                    </p:anim>
                                    <p:anim calcmode="lin" valueType="num">
                                      <p:cBhvr>
                                        <p:cTn id="37" dur="41" tmFilter="0, 0; 0.125,0.2665; 0.25,0.4; 0.375,0.465; 0.5,0.5;  0.625,0.535; 0.75,0.6; 0.875,0.7335; 1,1">
                                          <p:stCondLst>
                                            <p:cond delay="414"/>
                                          </p:stCondLst>
                                        </p:cTn>
                                        <p:tgtEl>
                                          <p:spTgt spid="44"/>
                                        </p:tgtEl>
                                        <p:attrNameLst>
                                          <p:attrName>ppt_y</p:attrName>
                                        </p:attrNameLst>
                                      </p:cBhvr>
                                      <p:tavLst>
                                        <p:tav tm="0" fmla="#ppt_y-sin(pi*$)/81">
                                          <p:val>
                                            <p:fltVal val="0"/>
                                          </p:val>
                                        </p:tav>
                                        <p:tav tm="100000">
                                          <p:val>
                                            <p:fltVal val="1"/>
                                          </p:val>
                                        </p:tav>
                                      </p:tavLst>
                                    </p:anim>
                                    <p:animScale>
                                      <p:cBhvr>
                                        <p:cTn id="38" dur="7">
                                          <p:stCondLst>
                                            <p:cond delay="162"/>
                                          </p:stCondLst>
                                        </p:cTn>
                                        <p:tgtEl>
                                          <p:spTgt spid="44"/>
                                        </p:tgtEl>
                                      </p:cBhvr>
                                      <p:to x="100000" y="60000"/>
                                    </p:animScale>
                                    <p:animScale>
                                      <p:cBhvr>
                                        <p:cTn id="39" dur="41" decel="50000">
                                          <p:stCondLst>
                                            <p:cond delay="169"/>
                                          </p:stCondLst>
                                        </p:cTn>
                                        <p:tgtEl>
                                          <p:spTgt spid="44"/>
                                        </p:tgtEl>
                                      </p:cBhvr>
                                      <p:to x="100000" y="100000"/>
                                    </p:animScale>
                                    <p:animScale>
                                      <p:cBhvr>
                                        <p:cTn id="40" dur="7">
                                          <p:stCondLst>
                                            <p:cond delay="328"/>
                                          </p:stCondLst>
                                        </p:cTn>
                                        <p:tgtEl>
                                          <p:spTgt spid="44"/>
                                        </p:tgtEl>
                                      </p:cBhvr>
                                      <p:to x="100000" y="80000"/>
                                    </p:animScale>
                                    <p:animScale>
                                      <p:cBhvr>
                                        <p:cTn id="41" dur="41" decel="50000">
                                          <p:stCondLst>
                                            <p:cond delay="335"/>
                                          </p:stCondLst>
                                        </p:cTn>
                                        <p:tgtEl>
                                          <p:spTgt spid="44"/>
                                        </p:tgtEl>
                                      </p:cBhvr>
                                      <p:to x="100000" y="100000"/>
                                    </p:animScale>
                                    <p:animScale>
                                      <p:cBhvr>
                                        <p:cTn id="42" dur="7">
                                          <p:stCondLst>
                                            <p:cond delay="410"/>
                                          </p:stCondLst>
                                        </p:cTn>
                                        <p:tgtEl>
                                          <p:spTgt spid="44"/>
                                        </p:tgtEl>
                                      </p:cBhvr>
                                      <p:to x="100000" y="90000"/>
                                    </p:animScale>
                                    <p:animScale>
                                      <p:cBhvr>
                                        <p:cTn id="43" dur="41" decel="50000">
                                          <p:stCondLst>
                                            <p:cond delay="417"/>
                                          </p:stCondLst>
                                        </p:cTn>
                                        <p:tgtEl>
                                          <p:spTgt spid="44"/>
                                        </p:tgtEl>
                                      </p:cBhvr>
                                      <p:to x="100000" y="100000"/>
                                    </p:animScale>
                                    <p:animScale>
                                      <p:cBhvr>
                                        <p:cTn id="44" dur="7">
                                          <p:stCondLst>
                                            <p:cond delay="452"/>
                                          </p:stCondLst>
                                        </p:cTn>
                                        <p:tgtEl>
                                          <p:spTgt spid="44"/>
                                        </p:tgtEl>
                                      </p:cBhvr>
                                      <p:to x="100000" y="95000"/>
                                    </p:animScale>
                                    <p:animScale>
                                      <p:cBhvr>
                                        <p:cTn id="45" dur="41" decel="50000">
                                          <p:stCondLst>
                                            <p:cond delay="459"/>
                                          </p:stCondLst>
                                        </p:cTn>
                                        <p:tgtEl>
                                          <p:spTgt spid="44"/>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down)">
                                      <p:cBhvr>
                                        <p:cTn id="50" dur="145">
                                          <p:stCondLst>
                                            <p:cond delay="0"/>
                                          </p:stCondLst>
                                        </p:cTn>
                                        <p:tgtEl>
                                          <p:spTgt spid="49"/>
                                        </p:tgtEl>
                                      </p:cBhvr>
                                    </p:animEffect>
                                    <p:anim calcmode="lin" valueType="num">
                                      <p:cBhvr>
                                        <p:cTn id="51" dur="456"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52" dur="166"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53" dur="166" tmFilter="0, 0; 0.125,0.2665; 0.25,0.4; 0.375,0.465; 0.5,0.5;  0.625,0.535; 0.75,0.6; 0.875,0.7335; 1,1">
                                          <p:stCondLst>
                                            <p:cond delay="166"/>
                                          </p:stCondLst>
                                        </p:cTn>
                                        <p:tgtEl>
                                          <p:spTgt spid="49"/>
                                        </p:tgtEl>
                                        <p:attrNameLst>
                                          <p:attrName>ppt_y</p:attrName>
                                        </p:attrNameLst>
                                      </p:cBhvr>
                                      <p:tavLst>
                                        <p:tav tm="0" fmla="#ppt_y-sin(pi*$)/9">
                                          <p:val>
                                            <p:fltVal val="0"/>
                                          </p:val>
                                        </p:tav>
                                        <p:tav tm="100000">
                                          <p:val>
                                            <p:fltVal val="1"/>
                                          </p:val>
                                        </p:tav>
                                      </p:tavLst>
                                    </p:anim>
                                    <p:anim calcmode="lin" valueType="num">
                                      <p:cBhvr>
                                        <p:cTn id="54" dur="83" tmFilter="0, 0; 0.125,0.2665; 0.25,0.4; 0.375,0.465; 0.5,0.5;  0.625,0.535; 0.75,0.6; 0.875,0.7335; 1,1">
                                          <p:stCondLst>
                                            <p:cond delay="331"/>
                                          </p:stCondLst>
                                        </p:cTn>
                                        <p:tgtEl>
                                          <p:spTgt spid="49"/>
                                        </p:tgtEl>
                                        <p:attrNameLst>
                                          <p:attrName>ppt_y</p:attrName>
                                        </p:attrNameLst>
                                      </p:cBhvr>
                                      <p:tavLst>
                                        <p:tav tm="0" fmla="#ppt_y-sin(pi*$)/27">
                                          <p:val>
                                            <p:fltVal val="0"/>
                                          </p:val>
                                        </p:tav>
                                        <p:tav tm="100000">
                                          <p:val>
                                            <p:fltVal val="1"/>
                                          </p:val>
                                        </p:tav>
                                      </p:tavLst>
                                    </p:anim>
                                    <p:anim calcmode="lin" valueType="num">
                                      <p:cBhvr>
                                        <p:cTn id="55" dur="41" tmFilter="0, 0; 0.125,0.2665; 0.25,0.4; 0.375,0.465; 0.5,0.5;  0.625,0.535; 0.75,0.6; 0.875,0.7335; 1,1">
                                          <p:stCondLst>
                                            <p:cond delay="414"/>
                                          </p:stCondLst>
                                        </p:cTn>
                                        <p:tgtEl>
                                          <p:spTgt spid="49"/>
                                        </p:tgtEl>
                                        <p:attrNameLst>
                                          <p:attrName>ppt_y</p:attrName>
                                        </p:attrNameLst>
                                      </p:cBhvr>
                                      <p:tavLst>
                                        <p:tav tm="0" fmla="#ppt_y-sin(pi*$)/81">
                                          <p:val>
                                            <p:fltVal val="0"/>
                                          </p:val>
                                        </p:tav>
                                        <p:tav tm="100000">
                                          <p:val>
                                            <p:fltVal val="1"/>
                                          </p:val>
                                        </p:tav>
                                      </p:tavLst>
                                    </p:anim>
                                    <p:animScale>
                                      <p:cBhvr>
                                        <p:cTn id="56" dur="7">
                                          <p:stCondLst>
                                            <p:cond delay="162"/>
                                          </p:stCondLst>
                                        </p:cTn>
                                        <p:tgtEl>
                                          <p:spTgt spid="49"/>
                                        </p:tgtEl>
                                      </p:cBhvr>
                                      <p:to x="100000" y="60000"/>
                                    </p:animScale>
                                    <p:animScale>
                                      <p:cBhvr>
                                        <p:cTn id="57" dur="41" decel="50000">
                                          <p:stCondLst>
                                            <p:cond delay="169"/>
                                          </p:stCondLst>
                                        </p:cTn>
                                        <p:tgtEl>
                                          <p:spTgt spid="49"/>
                                        </p:tgtEl>
                                      </p:cBhvr>
                                      <p:to x="100000" y="100000"/>
                                    </p:animScale>
                                    <p:animScale>
                                      <p:cBhvr>
                                        <p:cTn id="58" dur="7">
                                          <p:stCondLst>
                                            <p:cond delay="328"/>
                                          </p:stCondLst>
                                        </p:cTn>
                                        <p:tgtEl>
                                          <p:spTgt spid="49"/>
                                        </p:tgtEl>
                                      </p:cBhvr>
                                      <p:to x="100000" y="80000"/>
                                    </p:animScale>
                                    <p:animScale>
                                      <p:cBhvr>
                                        <p:cTn id="59" dur="41" decel="50000">
                                          <p:stCondLst>
                                            <p:cond delay="335"/>
                                          </p:stCondLst>
                                        </p:cTn>
                                        <p:tgtEl>
                                          <p:spTgt spid="49"/>
                                        </p:tgtEl>
                                      </p:cBhvr>
                                      <p:to x="100000" y="100000"/>
                                    </p:animScale>
                                    <p:animScale>
                                      <p:cBhvr>
                                        <p:cTn id="60" dur="7">
                                          <p:stCondLst>
                                            <p:cond delay="410"/>
                                          </p:stCondLst>
                                        </p:cTn>
                                        <p:tgtEl>
                                          <p:spTgt spid="49"/>
                                        </p:tgtEl>
                                      </p:cBhvr>
                                      <p:to x="100000" y="90000"/>
                                    </p:animScale>
                                    <p:animScale>
                                      <p:cBhvr>
                                        <p:cTn id="61" dur="41" decel="50000">
                                          <p:stCondLst>
                                            <p:cond delay="417"/>
                                          </p:stCondLst>
                                        </p:cTn>
                                        <p:tgtEl>
                                          <p:spTgt spid="49"/>
                                        </p:tgtEl>
                                      </p:cBhvr>
                                      <p:to x="100000" y="100000"/>
                                    </p:animScale>
                                    <p:animScale>
                                      <p:cBhvr>
                                        <p:cTn id="62" dur="7">
                                          <p:stCondLst>
                                            <p:cond delay="452"/>
                                          </p:stCondLst>
                                        </p:cTn>
                                        <p:tgtEl>
                                          <p:spTgt spid="49"/>
                                        </p:tgtEl>
                                      </p:cBhvr>
                                      <p:to x="100000" y="95000"/>
                                    </p:animScale>
                                    <p:animScale>
                                      <p:cBhvr>
                                        <p:cTn id="63" dur="41" decel="50000">
                                          <p:stCondLst>
                                            <p:cond delay="459"/>
                                          </p:stCondLst>
                                        </p:cTn>
                                        <p:tgtEl>
                                          <p:spTgt spid="49"/>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down)">
                                      <p:cBhvr>
                                        <p:cTn id="68" dur="145">
                                          <p:stCondLst>
                                            <p:cond delay="0"/>
                                          </p:stCondLst>
                                        </p:cTn>
                                        <p:tgtEl>
                                          <p:spTgt spid="43"/>
                                        </p:tgtEl>
                                      </p:cBhvr>
                                    </p:animEffect>
                                    <p:anim calcmode="lin" valueType="num">
                                      <p:cBhvr>
                                        <p:cTn id="69"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70"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71"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72"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73"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74" dur="7">
                                          <p:stCondLst>
                                            <p:cond delay="162"/>
                                          </p:stCondLst>
                                        </p:cTn>
                                        <p:tgtEl>
                                          <p:spTgt spid="43"/>
                                        </p:tgtEl>
                                      </p:cBhvr>
                                      <p:to x="100000" y="60000"/>
                                    </p:animScale>
                                    <p:animScale>
                                      <p:cBhvr>
                                        <p:cTn id="75" dur="41" decel="50000">
                                          <p:stCondLst>
                                            <p:cond delay="169"/>
                                          </p:stCondLst>
                                        </p:cTn>
                                        <p:tgtEl>
                                          <p:spTgt spid="43"/>
                                        </p:tgtEl>
                                      </p:cBhvr>
                                      <p:to x="100000" y="100000"/>
                                    </p:animScale>
                                    <p:animScale>
                                      <p:cBhvr>
                                        <p:cTn id="76" dur="7">
                                          <p:stCondLst>
                                            <p:cond delay="328"/>
                                          </p:stCondLst>
                                        </p:cTn>
                                        <p:tgtEl>
                                          <p:spTgt spid="43"/>
                                        </p:tgtEl>
                                      </p:cBhvr>
                                      <p:to x="100000" y="80000"/>
                                    </p:animScale>
                                    <p:animScale>
                                      <p:cBhvr>
                                        <p:cTn id="77" dur="41" decel="50000">
                                          <p:stCondLst>
                                            <p:cond delay="335"/>
                                          </p:stCondLst>
                                        </p:cTn>
                                        <p:tgtEl>
                                          <p:spTgt spid="43"/>
                                        </p:tgtEl>
                                      </p:cBhvr>
                                      <p:to x="100000" y="100000"/>
                                    </p:animScale>
                                    <p:animScale>
                                      <p:cBhvr>
                                        <p:cTn id="78" dur="7">
                                          <p:stCondLst>
                                            <p:cond delay="410"/>
                                          </p:stCondLst>
                                        </p:cTn>
                                        <p:tgtEl>
                                          <p:spTgt spid="43"/>
                                        </p:tgtEl>
                                      </p:cBhvr>
                                      <p:to x="100000" y="90000"/>
                                    </p:animScale>
                                    <p:animScale>
                                      <p:cBhvr>
                                        <p:cTn id="79" dur="41" decel="50000">
                                          <p:stCondLst>
                                            <p:cond delay="417"/>
                                          </p:stCondLst>
                                        </p:cTn>
                                        <p:tgtEl>
                                          <p:spTgt spid="43"/>
                                        </p:tgtEl>
                                      </p:cBhvr>
                                      <p:to x="100000" y="100000"/>
                                    </p:animScale>
                                    <p:animScale>
                                      <p:cBhvr>
                                        <p:cTn id="80" dur="7">
                                          <p:stCondLst>
                                            <p:cond delay="452"/>
                                          </p:stCondLst>
                                        </p:cTn>
                                        <p:tgtEl>
                                          <p:spTgt spid="43"/>
                                        </p:tgtEl>
                                      </p:cBhvr>
                                      <p:to x="100000" y="95000"/>
                                    </p:animScale>
                                    <p:animScale>
                                      <p:cBhvr>
                                        <p:cTn id="81" dur="41" decel="50000">
                                          <p:stCondLst>
                                            <p:cond delay="459"/>
                                          </p:stCondLst>
                                        </p:cTn>
                                        <p:tgtEl>
                                          <p:spTgt spid="43"/>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heel(1)">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nodeType="clickEffect">
                                  <p:stCondLst>
                                    <p:cond delay="0"/>
                                  </p:stCondLst>
                                  <p:childTnLst>
                                    <p:set>
                                      <p:cBhvr>
                                        <p:cTn id="90" dur="1" fill="hold">
                                          <p:stCondLst>
                                            <p:cond delay="0"/>
                                          </p:stCondLst>
                                        </p:cTn>
                                        <p:tgtEl>
                                          <p:spTgt spid="50">
                                            <p:txEl>
                                              <p:pRg st="0" end="0"/>
                                            </p:txEl>
                                          </p:spTgt>
                                        </p:tgtEl>
                                        <p:attrNameLst>
                                          <p:attrName>style.visibility</p:attrName>
                                        </p:attrNameLst>
                                      </p:cBhvr>
                                      <p:to>
                                        <p:strVal val="visible"/>
                                      </p:to>
                                    </p:set>
                                    <p:animEffect transition="in" filter="wipe(down)">
                                      <p:cBhvr>
                                        <p:cTn id="91" dur="145">
                                          <p:stCondLst>
                                            <p:cond delay="0"/>
                                          </p:stCondLst>
                                        </p:cTn>
                                        <p:tgtEl>
                                          <p:spTgt spid="50">
                                            <p:txEl>
                                              <p:pRg st="0" end="0"/>
                                            </p:txEl>
                                          </p:spTgt>
                                        </p:tgtEl>
                                      </p:cBhvr>
                                    </p:animEffect>
                                    <p:anim calcmode="lin" valueType="num">
                                      <p:cBhvr>
                                        <p:cTn id="92" dur="456" tmFilter="0,0; 0.14,0.36; 0.43,0.73; 0.71,0.91; 1.0,1.0">
                                          <p:stCondLst>
                                            <p:cond delay="0"/>
                                          </p:stCondLst>
                                        </p:cTn>
                                        <p:tgtEl>
                                          <p:spTgt spid="50">
                                            <p:txEl>
                                              <p:pRg st="0" end="0"/>
                                            </p:txEl>
                                          </p:spTgt>
                                        </p:tgtEl>
                                        <p:attrNameLst>
                                          <p:attrName>ppt_x</p:attrName>
                                        </p:attrNameLst>
                                      </p:cBhvr>
                                      <p:tavLst>
                                        <p:tav tm="0">
                                          <p:val>
                                            <p:strVal val="#ppt_x-0.25"/>
                                          </p:val>
                                        </p:tav>
                                        <p:tav tm="100000">
                                          <p:val>
                                            <p:strVal val="#ppt_x"/>
                                          </p:val>
                                        </p:tav>
                                      </p:tavLst>
                                    </p:anim>
                                    <p:anim calcmode="lin" valueType="num">
                                      <p:cBhvr>
                                        <p:cTn id="93" dur="166" tmFilter="0.0,0.0; 0.25,0.07; 0.50,0.2; 0.75,0.467; 1.0,1.0">
                                          <p:stCondLst>
                                            <p:cond delay="0"/>
                                          </p:stCondLst>
                                        </p:cTn>
                                        <p:tgtEl>
                                          <p:spTgt spid="50">
                                            <p:txEl>
                                              <p:pRg st="0" end="0"/>
                                            </p:txEl>
                                          </p:spTgt>
                                        </p:tgtEl>
                                        <p:attrNameLst>
                                          <p:attrName>ppt_y</p:attrName>
                                        </p:attrNameLst>
                                      </p:cBhvr>
                                      <p:tavLst>
                                        <p:tav tm="0" fmla="#ppt_y-sin(pi*$)/3">
                                          <p:val>
                                            <p:fltVal val="0.5"/>
                                          </p:val>
                                        </p:tav>
                                        <p:tav tm="100000">
                                          <p:val>
                                            <p:fltVal val="1"/>
                                          </p:val>
                                        </p:tav>
                                      </p:tavLst>
                                    </p:anim>
                                    <p:anim calcmode="lin" valueType="num">
                                      <p:cBhvr>
                                        <p:cTn id="94" dur="166" tmFilter="0, 0; 0.125,0.2665; 0.25,0.4; 0.375,0.465; 0.5,0.5;  0.625,0.535; 0.75,0.6; 0.875,0.7335; 1,1">
                                          <p:stCondLst>
                                            <p:cond delay="166"/>
                                          </p:stCondLst>
                                        </p:cTn>
                                        <p:tgtEl>
                                          <p:spTgt spid="50">
                                            <p:txEl>
                                              <p:pRg st="0" end="0"/>
                                            </p:txEl>
                                          </p:spTgt>
                                        </p:tgtEl>
                                        <p:attrNameLst>
                                          <p:attrName>ppt_y</p:attrName>
                                        </p:attrNameLst>
                                      </p:cBhvr>
                                      <p:tavLst>
                                        <p:tav tm="0" fmla="#ppt_y-sin(pi*$)/9">
                                          <p:val>
                                            <p:fltVal val="0"/>
                                          </p:val>
                                        </p:tav>
                                        <p:tav tm="100000">
                                          <p:val>
                                            <p:fltVal val="1"/>
                                          </p:val>
                                        </p:tav>
                                      </p:tavLst>
                                    </p:anim>
                                    <p:anim calcmode="lin" valueType="num">
                                      <p:cBhvr>
                                        <p:cTn id="95" dur="83" tmFilter="0, 0; 0.125,0.2665; 0.25,0.4; 0.375,0.465; 0.5,0.5;  0.625,0.535; 0.75,0.6; 0.875,0.7335; 1,1">
                                          <p:stCondLst>
                                            <p:cond delay="331"/>
                                          </p:stCondLst>
                                        </p:cTn>
                                        <p:tgtEl>
                                          <p:spTgt spid="50">
                                            <p:txEl>
                                              <p:pRg st="0" end="0"/>
                                            </p:txEl>
                                          </p:spTgt>
                                        </p:tgtEl>
                                        <p:attrNameLst>
                                          <p:attrName>ppt_y</p:attrName>
                                        </p:attrNameLst>
                                      </p:cBhvr>
                                      <p:tavLst>
                                        <p:tav tm="0" fmla="#ppt_y-sin(pi*$)/27">
                                          <p:val>
                                            <p:fltVal val="0"/>
                                          </p:val>
                                        </p:tav>
                                        <p:tav tm="100000">
                                          <p:val>
                                            <p:fltVal val="1"/>
                                          </p:val>
                                        </p:tav>
                                      </p:tavLst>
                                    </p:anim>
                                    <p:anim calcmode="lin" valueType="num">
                                      <p:cBhvr>
                                        <p:cTn id="96" dur="41" tmFilter="0, 0; 0.125,0.2665; 0.25,0.4; 0.375,0.465; 0.5,0.5;  0.625,0.535; 0.75,0.6; 0.875,0.7335; 1,1">
                                          <p:stCondLst>
                                            <p:cond delay="414"/>
                                          </p:stCondLst>
                                        </p:cTn>
                                        <p:tgtEl>
                                          <p:spTgt spid="50">
                                            <p:txEl>
                                              <p:pRg st="0" end="0"/>
                                            </p:txEl>
                                          </p:spTgt>
                                        </p:tgtEl>
                                        <p:attrNameLst>
                                          <p:attrName>ppt_y</p:attrName>
                                        </p:attrNameLst>
                                      </p:cBhvr>
                                      <p:tavLst>
                                        <p:tav tm="0" fmla="#ppt_y-sin(pi*$)/81">
                                          <p:val>
                                            <p:fltVal val="0"/>
                                          </p:val>
                                        </p:tav>
                                        <p:tav tm="100000">
                                          <p:val>
                                            <p:fltVal val="1"/>
                                          </p:val>
                                        </p:tav>
                                      </p:tavLst>
                                    </p:anim>
                                    <p:animScale>
                                      <p:cBhvr>
                                        <p:cTn id="97" dur="7">
                                          <p:stCondLst>
                                            <p:cond delay="162"/>
                                          </p:stCondLst>
                                        </p:cTn>
                                        <p:tgtEl>
                                          <p:spTgt spid="50">
                                            <p:txEl>
                                              <p:pRg st="0" end="0"/>
                                            </p:txEl>
                                          </p:spTgt>
                                        </p:tgtEl>
                                      </p:cBhvr>
                                      <p:to x="100000" y="60000"/>
                                    </p:animScale>
                                    <p:animScale>
                                      <p:cBhvr>
                                        <p:cTn id="98" dur="41" decel="50000">
                                          <p:stCondLst>
                                            <p:cond delay="169"/>
                                          </p:stCondLst>
                                        </p:cTn>
                                        <p:tgtEl>
                                          <p:spTgt spid="50">
                                            <p:txEl>
                                              <p:pRg st="0" end="0"/>
                                            </p:txEl>
                                          </p:spTgt>
                                        </p:tgtEl>
                                      </p:cBhvr>
                                      <p:to x="100000" y="100000"/>
                                    </p:animScale>
                                    <p:animScale>
                                      <p:cBhvr>
                                        <p:cTn id="99" dur="7">
                                          <p:stCondLst>
                                            <p:cond delay="328"/>
                                          </p:stCondLst>
                                        </p:cTn>
                                        <p:tgtEl>
                                          <p:spTgt spid="50">
                                            <p:txEl>
                                              <p:pRg st="0" end="0"/>
                                            </p:txEl>
                                          </p:spTgt>
                                        </p:tgtEl>
                                      </p:cBhvr>
                                      <p:to x="100000" y="80000"/>
                                    </p:animScale>
                                    <p:animScale>
                                      <p:cBhvr>
                                        <p:cTn id="100" dur="41" decel="50000">
                                          <p:stCondLst>
                                            <p:cond delay="335"/>
                                          </p:stCondLst>
                                        </p:cTn>
                                        <p:tgtEl>
                                          <p:spTgt spid="50">
                                            <p:txEl>
                                              <p:pRg st="0" end="0"/>
                                            </p:txEl>
                                          </p:spTgt>
                                        </p:tgtEl>
                                      </p:cBhvr>
                                      <p:to x="100000" y="100000"/>
                                    </p:animScale>
                                    <p:animScale>
                                      <p:cBhvr>
                                        <p:cTn id="101" dur="7">
                                          <p:stCondLst>
                                            <p:cond delay="410"/>
                                          </p:stCondLst>
                                        </p:cTn>
                                        <p:tgtEl>
                                          <p:spTgt spid="50">
                                            <p:txEl>
                                              <p:pRg st="0" end="0"/>
                                            </p:txEl>
                                          </p:spTgt>
                                        </p:tgtEl>
                                      </p:cBhvr>
                                      <p:to x="100000" y="90000"/>
                                    </p:animScale>
                                    <p:animScale>
                                      <p:cBhvr>
                                        <p:cTn id="102" dur="41" decel="50000">
                                          <p:stCondLst>
                                            <p:cond delay="417"/>
                                          </p:stCondLst>
                                        </p:cTn>
                                        <p:tgtEl>
                                          <p:spTgt spid="50">
                                            <p:txEl>
                                              <p:pRg st="0" end="0"/>
                                            </p:txEl>
                                          </p:spTgt>
                                        </p:tgtEl>
                                      </p:cBhvr>
                                      <p:to x="100000" y="100000"/>
                                    </p:animScale>
                                    <p:animScale>
                                      <p:cBhvr>
                                        <p:cTn id="103" dur="7">
                                          <p:stCondLst>
                                            <p:cond delay="452"/>
                                          </p:stCondLst>
                                        </p:cTn>
                                        <p:tgtEl>
                                          <p:spTgt spid="50">
                                            <p:txEl>
                                              <p:pRg st="0" end="0"/>
                                            </p:txEl>
                                          </p:spTgt>
                                        </p:tgtEl>
                                      </p:cBhvr>
                                      <p:to x="100000" y="95000"/>
                                    </p:animScale>
                                    <p:animScale>
                                      <p:cBhvr>
                                        <p:cTn id="104" dur="41" decel="50000">
                                          <p:stCondLst>
                                            <p:cond delay="459"/>
                                          </p:stCondLst>
                                        </p:cTn>
                                        <p:tgtEl>
                                          <p:spTgt spid="50">
                                            <p:txEl>
                                              <p:pRg st="0" end="0"/>
                                            </p:txEl>
                                          </p:spTgt>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nodeType="clickEffect">
                                  <p:stCondLst>
                                    <p:cond delay="0"/>
                                  </p:stCondLst>
                                  <p:childTnLst>
                                    <p:set>
                                      <p:cBhvr>
                                        <p:cTn id="108" dur="1" fill="hold">
                                          <p:stCondLst>
                                            <p:cond delay="0"/>
                                          </p:stCondLst>
                                        </p:cTn>
                                        <p:tgtEl>
                                          <p:spTgt spid="45">
                                            <p:txEl>
                                              <p:pRg st="0" end="0"/>
                                            </p:txEl>
                                          </p:spTgt>
                                        </p:tgtEl>
                                        <p:attrNameLst>
                                          <p:attrName>style.visibility</p:attrName>
                                        </p:attrNameLst>
                                      </p:cBhvr>
                                      <p:to>
                                        <p:strVal val="visible"/>
                                      </p:to>
                                    </p:set>
                                    <p:animEffect transition="in" filter="wipe(down)">
                                      <p:cBhvr>
                                        <p:cTn id="109" dur="145">
                                          <p:stCondLst>
                                            <p:cond delay="0"/>
                                          </p:stCondLst>
                                        </p:cTn>
                                        <p:tgtEl>
                                          <p:spTgt spid="45">
                                            <p:txEl>
                                              <p:pRg st="0" end="0"/>
                                            </p:txEl>
                                          </p:spTgt>
                                        </p:tgtEl>
                                      </p:cBhvr>
                                    </p:animEffect>
                                    <p:anim calcmode="lin" valueType="num">
                                      <p:cBhvr>
                                        <p:cTn id="110" dur="456" tmFilter="0,0; 0.14,0.36; 0.43,0.73; 0.71,0.91; 1.0,1.0">
                                          <p:stCondLst>
                                            <p:cond delay="0"/>
                                          </p:stCondLst>
                                        </p:cTn>
                                        <p:tgtEl>
                                          <p:spTgt spid="45">
                                            <p:txEl>
                                              <p:pRg st="0" end="0"/>
                                            </p:txEl>
                                          </p:spTgt>
                                        </p:tgtEl>
                                        <p:attrNameLst>
                                          <p:attrName>ppt_x</p:attrName>
                                        </p:attrNameLst>
                                      </p:cBhvr>
                                      <p:tavLst>
                                        <p:tav tm="0">
                                          <p:val>
                                            <p:strVal val="#ppt_x-0.25"/>
                                          </p:val>
                                        </p:tav>
                                        <p:tav tm="100000">
                                          <p:val>
                                            <p:strVal val="#ppt_x"/>
                                          </p:val>
                                        </p:tav>
                                      </p:tavLst>
                                    </p:anim>
                                    <p:anim calcmode="lin" valueType="num">
                                      <p:cBhvr>
                                        <p:cTn id="111" dur="166" tmFilter="0.0,0.0; 0.25,0.07; 0.50,0.2; 0.75,0.467; 1.0,1.0">
                                          <p:stCondLst>
                                            <p:cond delay="0"/>
                                          </p:stCondLst>
                                        </p:cTn>
                                        <p:tgtEl>
                                          <p:spTgt spid="45">
                                            <p:txEl>
                                              <p:pRg st="0" end="0"/>
                                            </p:txEl>
                                          </p:spTgt>
                                        </p:tgtEl>
                                        <p:attrNameLst>
                                          <p:attrName>ppt_y</p:attrName>
                                        </p:attrNameLst>
                                      </p:cBhvr>
                                      <p:tavLst>
                                        <p:tav tm="0" fmla="#ppt_y-sin(pi*$)/3">
                                          <p:val>
                                            <p:fltVal val="0.5"/>
                                          </p:val>
                                        </p:tav>
                                        <p:tav tm="100000">
                                          <p:val>
                                            <p:fltVal val="1"/>
                                          </p:val>
                                        </p:tav>
                                      </p:tavLst>
                                    </p:anim>
                                    <p:anim calcmode="lin" valueType="num">
                                      <p:cBhvr>
                                        <p:cTn id="112" dur="166" tmFilter="0, 0; 0.125,0.2665; 0.25,0.4; 0.375,0.465; 0.5,0.5;  0.625,0.535; 0.75,0.6; 0.875,0.7335; 1,1">
                                          <p:stCondLst>
                                            <p:cond delay="166"/>
                                          </p:stCondLst>
                                        </p:cTn>
                                        <p:tgtEl>
                                          <p:spTgt spid="45">
                                            <p:txEl>
                                              <p:pRg st="0" end="0"/>
                                            </p:txEl>
                                          </p:spTgt>
                                        </p:tgtEl>
                                        <p:attrNameLst>
                                          <p:attrName>ppt_y</p:attrName>
                                        </p:attrNameLst>
                                      </p:cBhvr>
                                      <p:tavLst>
                                        <p:tav tm="0" fmla="#ppt_y-sin(pi*$)/9">
                                          <p:val>
                                            <p:fltVal val="0"/>
                                          </p:val>
                                        </p:tav>
                                        <p:tav tm="100000">
                                          <p:val>
                                            <p:fltVal val="1"/>
                                          </p:val>
                                        </p:tav>
                                      </p:tavLst>
                                    </p:anim>
                                    <p:anim calcmode="lin" valueType="num">
                                      <p:cBhvr>
                                        <p:cTn id="113" dur="83" tmFilter="0, 0; 0.125,0.2665; 0.25,0.4; 0.375,0.465; 0.5,0.5;  0.625,0.535; 0.75,0.6; 0.875,0.7335; 1,1">
                                          <p:stCondLst>
                                            <p:cond delay="331"/>
                                          </p:stCondLst>
                                        </p:cTn>
                                        <p:tgtEl>
                                          <p:spTgt spid="45">
                                            <p:txEl>
                                              <p:pRg st="0" end="0"/>
                                            </p:txEl>
                                          </p:spTgt>
                                        </p:tgtEl>
                                        <p:attrNameLst>
                                          <p:attrName>ppt_y</p:attrName>
                                        </p:attrNameLst>
                                      </p:cBhvr>
                                      <p:tavLst>
                                        <p:tav tm="0" fmla="#ppt_y-sin(pi*$)/27">
                                          <p:val>
                                            <p:fltVal val="0"/>
                                          </p:val>
                                        </p:tav>
                                        <p:tav tm="100000">
                                          <p:val>
                                            <p:fltVal val="1"/>
                                          </p:val>
                                        </p:tav>
                                      </p:tavLst>
                                    </p:anim>
                                    <p:anim calcmode="lin" valueType="num">
                                      <p:cBhvr>
                                        <p:cTn id="114" dur="41" tmFilter="0, 0; 0.125,0.2665; 0.25,0.4; 0.375,0.465; 0.5,0.5;  0.625,0.535; 0.75,0.6; 0.875,0.7335; 1,1">
                                          <p:stCondLst>
                                            <p:cond delay="414"/>
                                          </p:stCondLst>
                                        </p:cTn>
                                        <p:tgtEl>
                                          <p:spTgt spid="45">
                                            <p:txEl>
                                              <p:pRg st="0" end="0"/>
                                            </p:txEl>
                                          </p:spTgt>
                                        </p:tgtEl>
                                        <p:attrNameLst>
                                          <p:attrName>ppt_y</p:attrName>
                                        </p:attrNameLst>
                                      </p:cBhvr>
                                      <p:tavLst>
                                        <p:tav tm="0" fmla="#ppt_y-sin(pi*$)/81">
                                          <p:val>
                                            <p:fltVal val="0"/>
                                          </p:val>
                                        </p:tav>
                                        <p:tav tm="100000">
                                          <p:val>
                                            <p:fltVal val="1"/>
                                          </p:val>
                                        </p:tav>
                                      </p:tavLst>
                                    </p:anim>
                                    <p:animScale>
                                      <p:cBhvr>
                                        <p:cTn id="115" dur="7">
                                          <p:stCondLst>
                                            <p:cond delay="162"/>
                                          </p:stCondLst>
                                        </p:cTn>
                                        <p:tgtEl>
                                          <p:spTgt spid="45">
                                            <p:txEl>
                                              <p:pRg st="0" end="0"/>
                                            </p:txEl>
                                          </p:spTgt>
                                        </p:tgtEl>
                                      </p:cBhvr>
                                      <p:to x="100000" y="60000"/>
                                    </p:animScale>
                                    <p:animScale>
                                      <p:cBhvr>
                                        <p:cTn id="116" dur="41" decel="50000">
                                          <p:stCondLst>
                                            <p:cond delay="169"/>
                                          </p:stCondLst>
                                        </p:cTn>
                                        <p:tgtEl>
                                          <p:spTgt spid="45">
                                            <p:txEl>
                                              <p:pRg st="0" end="0"/>
                                            </p:txEl>
                                          </p:spTgt>
                                        </p:tgtEl>
                                      </p:cBhvr>
                                      <p:to x="100000" y="100000"/>
                                    </p:animScale>
                                    <p:animScale>
                                      <p:cBhvr>
                                        <p:cTn id="117" dur="7">
                                          <p:stCondLst>
                                            <p:cond delay="328"/>
                                          </p:stCondLst>
                                        </p:cTn>
                                        <p:tgtEl>
                                          <p:spTgt spid="45">
                                            <p:txEl>
                                              <p:pRg st="0" end="0"/>
                                            </p:txEl>
                                          </p:spTgt>
                                        </p:tgtEl>
                                      </p:cBhvr>
                                      <p:to x="100000" y="80000"/>
                                    </p:animScale>
                                    <p:animScale>
                                      <p:cBhvr>
                                        <p:cTn id="118" dur="41" decel="50000">
                                          <p:stCondLst>
                                            <p:cond delay="335"/>
                                          </p:stCondLst>
                                        </p:cTn>
                                        <p:tgtEl>
                                          <p:spTgt spid="45">
                                            <p:txEl>
                                              <p:pRg st="0" end="0"/>
                                            </p:txEl>
                                          </p:spTgt>
                                        </p:tgtEl>
                                      </p:cBhvr>
                                      <p:to x="100000" y="100000"/>
                                    </p:animScale>
                                    <p:animScale>
                                      <p:cBhvr>
                                        <p:cTn id="119" dur="7">
                                          <p:stCondLst>
                                            <p:cond delay="410"/>
                                          </p:stCondLst>
                                        </p:cTn>
                                        <p:tgtEl>
                                          <p:spTgt spid="45">
                                            <p:txEl>
                                              <p:pRg st="0" end="0"/>
                                            </p:txEl>
                                          </p:spTgt>
                                        </p:tgtEl>
                                      </p:cBhvr>
                                      <p:to x="100000" y="90000"/>
                                    </p:animScale>
                                    <p:animScale>
                                      <p:cBhvr>
                                        <p:cTn id="120" dur="41" decel="50000">
                                          <p:stCondLst>
                                            <p:cond delay="417"/>
                                          </p:stCondLst>
                                        </p:cTn>
                                        <p:tgtEl>
                                          <p:spTgt spid="45">
                                            <p:txEl>
                                              <p:pRg st="0" end="0"/>
                                            </p:txEl>
                                          </p:spTgt>
                                        </p:tgtEl>
                                      </p:cBhvr>
                                      <p:to x="100000" y="100000"/>
                                    </p:animScale>
                                    <p:animScale>
                                      <p:cBhvr>
                                        <p:cTn id="121" dur="7">
                                          <p:stCondLst>
                                            <p:cond delay="452"/>
                                          </p:stCondLst>
                                        </p:cTn>
                                        <p:tgtEl>
                                          <p:spTgt spid="45">
                                            <p:txEl>
                                              <p:pRg st="0" end="0"/>
                                            </p:txEl>
                                          </p:spTgt>
                                        </p:tgtEl>
                                      </p:cBhvr>
                                      <p:to x="100000" y="95000"/>
                                    </p:animScale>
                                    <p:animScale>
                                      <p:cBhvr>
                                        <p:cTn id="122" dur="41" decel="50000">
                                          <p:stCondLst>
                                            <p:cond delay="459"/>
                                          </p:stCondLst>
                                        </p:cTn>
                                        <p:tgtEl>
                                          <p:spTgt spid="45">
                                            <p:txEl>
                                              <p:pRg st="0" end="0"/>
                                            </p:txEl>
                                          </p:spTgt>
                                        </p:tgtEl>
                                      </p:cBhvr>
                                      <p:to x="100000" y="100000"/>
                                    </p:animScale>
                                  </p:childTnLst>
                                </p:cTn>
                              </p:par>
                            </p:childTnLst>
                          </p:cTn>
                        </p:par>
                      </p:childTnLst>
                    </p:cTn>
                  </p:par>
                  <p:par>
                    <p:cTn id="123" fill="hold">
                      <p:stCondLst>
                        <p:cond delay="indefinite"/>
                      </p:stCondLst>
                      <p:childTnLst>
                        <p:par>
                          <p:cTn id="124" fill="hold">
                            <p:stCondLst>
                              <p:cond delay="0"/>
                            </p:stCondLst>
                            <p:childTnLst>
                              <p:par>
                                <p:cTn id="125" presetID="26" presetClass="entr" presetSubtype="0" fill="hold" nodeType="clickEffect">
                                  <p:stCondLst>
                                    <p:cond delay="0"/>
                                  </p:stCondLst>
                                  <p:childTnLst>
                                    <p:set>
                                      <p:cBhvr>
                                        <p:cTn id="126" dur="1" fill="hold">
                                          <p:stCondLst>
                                            <p:cond delay="0"/>
                                          </p:stCondLst>
                                        </p:cTn>
                                        <p:tgtEl>
                                          <p:spTgt spid="48">
                                            <p:txEl>
                                              <p:pRg st="0" end="0"/>
                                            </p:txEl>
                                          </p:spTgt>
                                        </p:tgtEl>
                                        <p:attrNameLst>
                                          <p:attrName>style.visibility</p:attrName>
                                        </p:attrNameLst>
                                      </p:cBhvr>
                                      <p:to>
                                        <p:strVal val="visible"/>
                                      </p:to>
                                    </p:set>
                                    <p:animEffect transition="in" filter="wipe(down)">
                                      <p:cBhvr>
                                        <p:cTn id="127" dur="145">
                                          <p:stCondLst>
                                            <p:cond delay="0"/>
                                          </p:stCondLst>
                                        </p:cTn>
                                        <p:tgtEl>
                                          <p:spTgt spid="48">
                                            <p:txEl>
                                              <p:pRg st="0" end="0"/>
                                            </p:txEl>
                                          </p:spTgt>
                                        </p:tgtEl>
                                      </p:cBhvr>
                                    </p:animEffect>
                                    <p:anim calcmode="lin" valueType="num">
                                      <p:cBhvr>
                                        <p:cTn id="128" dur="456" tmFilter="0,0; 0.14,0.36; 0.43,0.73; 0.71,0.91; 1.0,1.0">
                                          <p:stCondLst>
                                            <p:cond delay="0"/>
                                          </p:stCondLst>
                                        </p:cTn>
                                        <p:tgtEl>
                                          <p:spTgt spid="48">
                                            <p:txEl>
                                              <p:pRg st="0" end="0"/>
                                            </p:txEl>
                                          </p:spTgt>
                                        </p:tgtEl>
                                        <p:attrNameLst>
                                          <p:attrName>ppt_x</p:attrName>
                                        </p:attrNameLst>
                                      </p:cBhvr>
                                      <p:tavLst>
                                        <p:tav tm="0">
                                          <p:val>
                                            <p:strVal val="#ppt_x-0.25"/>
                                          </p:val>
                                        </p:tav>
                                        <p:tav tm="100000">
                                          <p:val>
                                            <p:strVal val="#ppt_x"/>
                                          </p:val>
                                        </p:tav>
                                      </p:tavLst>
                                    </p:anim>
                                    <p:anim calcmode="lin" valueType="num">
                                      <p:cBhvr>
                                        <p:cTn id="129" dur="166" tmFilter="0.0,0.0; 0.25,0.07; 0.50,0.2; 0.75,0.467; 1.0,1.0">
                                          <p:stCondLst>
                                            <p:cond delay="0"/>
                                          </p:stCondLst>
                                        </p:cTn>
                                        <p:tgtEl>
                                          <p:spTgt spid="48">
                                            <p:txEl>
                                              <p:pRg st="0" end="0"/>
                                            </p:txEl>
                                          </p:spTgt>
                                        </p:tgtEl>
                                        <p:attrNameLst>
                                          <p:attrName>ppt_y</p:attrName>
                                        </p:attrNameLst>
                                      </p:cBhvr>
                                      <p:tavLst>
                                        <p:tav tm="0" fmla="#ppt_y-sin(pi*$)/3">
                                          <p:val>
                                            <p:fltVal val="0.5"/>
                                          </p:val>
                                        </p:tav>
                                        <p:tav tm="100000">
                                          <p:val>
                                            <p:fltVal val="1"/>
                                          </p:val>
                                        </p:tav>
                                      </p:tavLst>
                                    </p:anim>
                                    <p:anim calcmode="lin" valueType="num">
                                      <p:cBhvr>
                                        <p:cTn id="130" dur="166" tmFilter="0, 0; 0.125,0.2665; 0.25,0.4; 0.375,0.465; 0.5,0.5;  0.625,0.535; 0.75,0.6; 0.875,0.7335; 1,1">
                                          <p:stCondLst>
                                            <p:cond delay="166"/>
                                          </p:stCondLst>
                                        </p:cTn>
                                        <p:tgtEl>
                                          <p:spTgt spid="48">
                                            <p:txEl>
                                              <p:pRg st="0" end="0"/>
                                            </p:txEl>
                                          </p:spTgt>
                                        </p:tgtEl>
                                        <p:attrNameLst>
                                          <p:attrName>ppt_y</p:attrName>
                                        </p:attrNameLst>
                                      </p:cBhvr>
                                      <p:tavLst>
                                        <p:tav tm="0" fmla="#ppt_y-sin(pi*$)/9">
                                          <p:val>
                                            <p:fltVal val="0"/>
                                          </p:val>
                                        </p:tav>
                                        <p:tav tm="100000">
                                          <p:val>
                                            <p:fltVal val="1"/>
                                          </p:val>
                                        </p:tav>
                                      </p:tavLst>
                                    </p:anim>
                                    <p:anim calcmode="lin" valueType="num">
                                      <p:cBhvr>
                                        <p:cTn id="131" dur="83" tmFilter="0, 0; 0.125,0.2665; 0.25,0.4; 0.375,0.465; 0.5,0.5;  0.625,0.535; 0.75,0.6; 0.875,0.7335; 1,1">
                                          <p:stCondLst>
                                            <p:cond delay="331"/>
                                          </p:stCondLst>
                                        </p:cTn>
                                        <p:tgtEl>
                                          <p:spTgt spid="48">
                                            <p:txEl>
                                              <p:pRg st="0" end="0"/>
                                            </p:txEl>
                                          </p:spTgt>
                                        </p:tgtEl>
                                        <p:attrNameLst>
                                          <p:attrName>ppt_y</p:attrName>
                                        </p:attrNameLst>
                                      </p:cBhvr>
                                      <p:tavLst>
                                        <p:tav tm="0" fmla="#ppt_y-sin(pi*$)/27">
                                          <p:val>
                                            <p:fltVal val="0"/>
                                          </p:val>
                                        </p:tav>
                                        <p:tav tm="100000">
                                          <p:val>
                                            <p:fltVal val="1"/>
                                          </p:val>
                                        </p:tav>
                                      </p:tavLst>
                                    </p:anim>
                                    <p:anim calcmode="lin" valueType="num">
                                      <p:cBhvr>
                                        <p:cTn id="132" dur="41" tmFilter="0, 0; 0.125,0.2665; 0.25,0.4; 0.375,0.465; 0.5,0.5;  0.625,0.535; 0.75,0.6; 0.875,0.7335; 1,1">
                                          <p:stCondLst>
                                            <p:cond delay="414"/>
                                          </p:stCondLst>
                                        </p:cTn>
                                        <p:tgtEl>
                                          <p:spTgt spid="48">
                                            <p:txEl>
                                              <p:pRg st="0" end="0"/>
                                            </p:txEl>
                                          </p:spTgt>
                                        </p:tgtEl>
                                        <p:attrNameLst>
                                          <p:attrName>ppt_y</p:attrName>
                                        </p:attrNameLst>
                                      </p:cBhvr>
                                      <p:tavLst>
                                        <p:tav tm="0" fmla="#ppt_y-sin(pi*$)/81">
                                          <p:val>
                                            <p:fltVal val="0"/>
                                          </p:val>
                                        </p:tav>
                                        <p:tav tm="100000">
                                          <p:val>
                                            <p:fltVal val="1"/>
                                          </p:val>
                                        </p:tav>
                                      </p:tavLst>
                                    </p:anim>
                                    <p:animScale>
                                      <p:cBhvr>
                                        <p:cTn id="133" dur="7">
                                          <p:stCondLst>
                                            <p:cond delay="162"/>
                                          </p:stCondLst>
                                        </p:cTn>
                                        <p:tgtEl>
                                          <p:spTgt spid="48">
                                            <p:txEl>
                                              <p:pRg st="0" end="0"/>
                                            </p:txEl>
                                          </p:spTgt>
                                        </p:tgtEl>
                                      </p:cBhvr>
                                      <p:to x="100000" y="60000"/>
                                    </p:animScale>
                                    <p:animScale>
                                      <p:cBhvr>
                                        <p:cTn id="134" dur="41" decel="50000">
                                          <p:stCondLst>
                                            <p:cond delay="169"/>
                                          </p:stCondLst>
                                        </p:cTn>
                                        <p:tgtEl>
                                          <p:spTgt spid="48">
                                            <p:txEl>
                                              <p:pRg st="0" end="0"/>
                                            </p:txEl>
                                          </p:spTgt>
                                        </p:tgtEl>
                                      </p:cBhvr>
                                      <p:to x="100000" y="100000"/>
                                    </p:animScale>
                                    <p:animScale>
                                      <p:cBhvr>
                                        <p:cTn id="135" dur="7">
                                          <p:stCondLst>
                                            <p:cond delay="328"/>
                                          </p:stCondLst>
                                        </p:cTn>
                                        <p:tgtEl>
                                          <p:spTgt spid="48">
                                            <p:txEl>
                                              <p:pRg st="0" end="0"/>
                                            </p:txEl>
                                          </p:spTgt>
                                        </p:tgtEl>
                                      </p:cBhvr>
                                      <p:to x="100000" y="80000"/>
                                    </p:animScale>
                                    <p:animScale>
                                      <p:cBhvr>
                                        <p:cTn id="136" dur="41" decel="50000">
                                          <p:stCondLst>
                                            <p:cond delay="335"/>
                                          </p:stCondLst>
                                        </p:cTn>
                                        <p:tgtEl>
                                          <p:spTgt spid="48">
                                            <p:txEl>
                                              <p:pRg st="0" end="0"/>
                                            </p:txEl>
                                          </p:spTgt>
                                        </p:tgtEl>
                                      </p:cBhvr>
                                      <p:to x="100000" y="100000"/>
                                    </p:animScale>
                                    <p:animScale>
                                      <p:cBhvr>
                                        <p:cTn id="137" dur="7">
                                          <p:stCondLst>
                                            <p:cond delay="410"/>
                                          </p:stCondLst>
                                        </p:cTn>
                                        <p:tgtEl>
                                          <p:spTgt spid="48">
                                            <p:txEl>
                                              <p:pRg st="0" end="0"/>
                                            </p:txEl>
                                          </p:spTgt>
                                        </p:tgtEl>
                                      </p:cBhvr>
                                      <p:to x="100000" y="90000"/>
                                    </p:animScale>
                                    <p:animScale>
                                      <p:cBhvr>
                                        <p:cTn id="138" dur="41" decel="50000">
                                          <p:stCondLst>
                                            <p:cond delay="417"/>
                                          </p:stCondLst>
                                        </p:cTn>
                                        <p:tgtEl>
                                          <p:spTgt spid="48">
                                            <p:txEl>
                                              <p:pRg st="0" end="0"/>
                                            </p:txEl>
                                          </p:spTgt>
                                        </p:tgtEl>
                                      </p:cBhvr>
                                      <p:to x="100000" y="100000"/>
                                    </p:animScale>
                                    <p:animScale>
                                      <p:cBhvr>
                                        <p:cTn id="139" dur="7">
                                          <p:stCondLst>
                                            <p:cond delay="452"/>
                                          </p:stCondLst>
                                        </p:cTn>
                                        <p:tgtEl>
                                          <p:spTgt spid="48">
                                            <p:txEl>
                                              <p:pRg st="0" end="0"/>
                                            </p:txEl>
                                          </p:spTgt>
                                        </p:tgtEl>
                                      </p:cBhvr>
                                      <p:to x="100000" y="95000"/>
                                    </p:animScale>
                                    <p:animScale>
                                      <p:cBhvr>
                                        <p:cTn id="140" dur="41" decel="50000">
                                          <p:stCondLst>
                                            <p:cond delay="459"/>
                                          </p:stCondLst>
                                        </p:cTn>
                                        <p:tgtEl>
                                          <p:spTgt spid="48">
                                            <p:txEl>
                                              <p:pRg st="0" end="0"/>
                                            </p:txEl>
                                          </p:spTgt>
                                        </p:tgtEl>
                                      </p:cBhvr>
                                      <p:to x="100000" y="100000"/>
                                    </p:animScale>
                                  </p:childTnLst>
                                </p:cTn>
                              </p:par>
                            </p:childTnLst>
                          </p:cTn>
                        </p:par>
                      </p:childTnLst>
                    </p:cTn>
                  </p:par>
                  <p:par>
                    <p:cTn id="141" fill="hold">
                      <p:stCondLst>
                        <p:cond delay="indefinite"/>
                      </p:stCondLst>
                      <p:childTnLst>
                        <p:par>
                          <p:cTn id="142" fill="hold">
                            <p:stCondLst>
                              <p:cond delay="0"/>
                            </p:stCondLst>
                            <p:childTnLst>
                              <p:par>
                                <p:cTn id="143" presetID="26" presetClass="entr" presetSubtype="0" fill="hold" nodeType="clickEffect">
                                  <p:stCondLst>
                                    <p:cond delay="0"/>
                                  </p:stCondLst>
                                  <p:childTnLst>
                                    <p:set>
                                      <p:cBhvr>
                                        <p:cTn id="144" dur="1" fill="hold">
                                          <p:stCondLst>
                                            <p:cond delay="0"/>
                                          </p:stCondLst>
                                        </p:cTn>
                                        <p:tgtEl>
                                          <p:spTgt spid="46">
                                            <p:txEl>
                                              <p:pRg st="0" end="0"/>
                                            </p:txEl>
                                          </p:spTgt>
                                        </p:tgtEl>
                                        <p:attrNameLst>
                                          <p:attrName>style.visibility</p:attrName>
                                        </p:attrNameLst>
                                      </p:cBhvr>
                                      <p:to>
                                        <p:strVal val="visible"/>
                                      </p:to>
                                    </p:set>
                                    <p:animEffect transition="in" filter="wipe(down)">
                                      <p:cBhvr>
                                        <p:cTn id="145" dur="145">
                                          <p:stCondLst>
                                            <p:cond delay="0"/>
                                          </p:stCondLst>
                                        </p:cTn>
                                        <p:tgtEl>
                                          <p:spTgt spid="46">
                                            <p:txEl>
                                              <p:pRg st="0" end="0"/>
                                            </p:txEl>
                                          </p:spTgt>
                                        </p:tgtEl>
                                      </p:cBhvr>
                                    </p:animEffect>
                                    <p:anim calcmode="lin" valueType="num">
                                      <p:cBhvr>
                                        <p:cTn id="146" dur="456" tmFilter="0,0; 0.14,0.36; 0.43,0.73; 0.71,0.91; 1.0,1.0">
                                          <p:stCondLst>
                                            <p:cond delay="0"/>
                                          </p:stCondLst>
                                        </p:cTn>
                                        <p:tgtEl>
                                          <p:spTgt spid="46">
                                            <p:txEl>
                                              <p:pRg st="0" end="0"/>
                                            </p:txEl>
                                          </p:spTgt>
                                        </p:tgtEl>
                                        <p:attrNameLst>
                                          <p:attrName>ppt_x</p:attrName>
                                        </p:attrNameLst>
                                      </p:cBhvr>
                                      <p:tavLst>
                                        <p:tav tm="0">
                                          <p:val>
                                            <p:strVal val="#ppt_x-0.25"/>
                                          </p:val>
                                        </p:tav>
                                        <p:tav tm="100000">
                                          <p:val>
                                            <p:strVal val="#ppt_x"/>
                                          </p:val>
                                        </p:tav>
                                      </p:tavLst>
                                    </p:anim>
                                    <p:anim calcmode="lin" valueType="num">
                                      <p:cBhvr>
                                        <p:cTn id="147" dur="166" tmFilter="0.0,0.0; 0.25,0.07; 0.50,0.2; 0.75,0.467; 1.0,1.0">
                                          <p:stCondLst>
                                            <p:cond delay="0"/>
                                          </p:stCondLst>
                                        </p:cTn>
                                        <p:tgtEl>
                                          <p:spTgt spid="46">
                                            <p:txEl>
                                              <p:pRg st="0" end="0"/>
                                            </p:txEl>
                                          </p:spTgt>
                                        </p:tgtEl>
                                        <p:attrNameLst>
                                          <p:attrName>ppt_y</p:attrName>
                                        </p:attrNameLst>
                                      </p:cBhvr>
                                      <p:tavLst>
                                        <p:tav tm="0" fmla="#ppt_y-sin(pi*$)/3">
                                          <p:val>
                                            <p:fltVal val="0.5"/>
                                          </p:val>
                                        </p:tav>
                                        <p:tav tm="100000">
                                          <p:val>
                                            <p:fltVal val="1"/>
                                          </p:val>
                                        </p:tav>
                                      </p:tavLst>
                                    </p:anim>
                                    <p:anim calcmode="lin" valueType="num">
                                      <p:cBhvr>
                                        <p:cTn id="148" dur="166" tmFilter="0, 0; 0.125,0.2665; 0.25,0.4; 0.375,0.465; 0.5,0.5;  0.625,0.535; 0.75,0.6; 0.875,0.7335; 1,1">
                                          <p:stCondLst>
                                            <p:cond delay="166"/>
                                          </p:stCondLst>
                                        </p:cTn>
                                        <p:tgtEl>
                                          <p:spTgt spid="46">
                                            <p:txEl>
                                              <p:pRg st="0" end="0"/>
                                            </p:txEl>
                                          </p:spTgt>
                                        </p:tgtEl>
                                        <p:attrNameLst>
                                          <p:attrName>ppt_y</p:attrName>
                                        </p:attrNameLst>
                                      </p:cBhvr>
                                      <p:tavLst>
                                        <p:tav tm="0" fmla="#ppt_y-sin(pi*$)/9">
                                          <p:val>
                                            <p:fltVal val="0"/>
                                          </p:val>
                                        </p:tav>
                                        <p:tav tm="100000">
                                          <p:val>
                                            <p:fltVal val="1"/>
                                          </p:val>
                                        </p:tav>
                                      </p:tavLst>
                                    </p:anim>
                                    <p:anim calcmode="lin" valueType="num">
                                      <p:cBhvr>
                                        <p:cTn id="149" dur="83" tmFilter="0, 0; 0.125,0.2665; 0.25,0.4; 0.375,0.465; 0.5,0.5;  0.625,0.535; 0.75,0.6; 0.875,0.7335; 1,1">
                                          <p:stCondLst>
                                            <p:cond delay="331"/>
                                          </p:stCondLst>
                                        </p:cTn>
                                        <p:tgtEl>
                                          <p:spTgt spid="46">
                                            <p:txEl>
                                              <p:pRg st="0" end="0"/>
                                            </p:txEl>
                                          </p:spTgt>
                                        </p:tgtEl>
                                        <p:attrNameLst>
                                          <p:attrName>ppt_y</p:attrName>
                                        </p:attrNameLst>
                                      </p:cBhvr>
                                      <p:tavLst>
                                        <p:tav tm="0" fmla="#ppt_y-sin(pi*$)/27">
                                          <p:val>
                                            <p:fltVal val="0"/>
                                          </p:val>
                                        </p:tav>
                                        <p:tav tm="100000">
                                          <p:val>
                                            <p:fltVal val="1"/>
                                          </p:val>
                                        </p:tav>
                                      </p:tavLst>
                                    </p:anim>
                                    <p:anim calcmode="lin" valueType="num">
                                      <p:cBhvr>
                                        <p:cTn id="150" dur="41" tmFilter="0, 0; 0.125,0.2665; 0.25,0.4; 0.375,0.465; 0.5,0.5;  0.625,0.535; 0.75,0.6; 0.875,0.7335; 1,1">
                                          <p:stCondLst>
                                            <p:cond delay="414"/>
                                          </p:stCondLst>
                                        </p:cTn>
                                        <p:tgtEl>
                                          <p:spTgt spid="46">
                                            <p:txEl>
                                              <p:pRg st="0" end="0"/>
                                            </p:txEl>
                                          </p:spTgt>
                                        </p:tgtEl>
                                        <p:attrNameLst>
                                          <p:attrName>ppt_y</p:attrName>
                                        </p:attrNameLst>
                                      </p:cBhvr>
                                      <p:tavLst>
                                        <p:tav tm="0" fmla="#ppt_y-sin(pi*$)/81">
                                          <p:val>
                                            <p:fltVal val="0"/>
                                          </p:val>
                                        </p:tav>
                                        <p:tav tm="100000">
                                          <p:val>
                                            <p:fltVal val="1"/>
                                          </p:val>
                                        </p:tav>
                                      </p:tavLst>
                                    </p:anim>
                                    <p:animScale>
                                      <p:cBhvr>
                                        <p:cTn id="151" dur="7">
                                          <p:stCondLst>
                                            <p:cond delay="162"/>
                                          </p:stCondLst>
                                        </p:cTn>
                                        <p:tgtEl>
                                          <p:spTgt spid="46">
                                            <p:txEl>
                                              <p:pRg st="0" end="0"/>
                                            </p:txEl>
                                          </p:spTgt>
                                        </p:tgtEl>
                                      </p:cBhvr>
                                      <p:to x="100000" y="60000"/>
                                    </p:animScale>
                                    <p:animScale>
                                      <p:cBhvr>
                                        <p:cTn id="152" dur="41" decel="50000">
                                          <p:stCondLst>
                                            <p:cond delay="169"/>
                                          </p:stCondLst>
                                        </p:cTn>
                                        <p:tgtEl>
                                          <p:spTgt spid="46">
                                            <p:txEl>
                                              <p:pRg st="0" end="0"/>
                                            </p:txEl>
                                          </p:spTgt>
                                        </p:tgtEl>
                                      </p:cBhvr>
                                      <p:to x="100000" y="100000"/>
                                    </p:animScale>
                                    <p:animScale>
                                      <p:cBhvr>
                                        <p:cTn id="153" dur="7">
                                          <p:stCondLst>
                                            <p:cond delay="328"/>
                                          </p:stCondLst>
                                        </p:cTn>
                                        <p:tgtEl>
                                          <p:spTgt spid="46">
                                            <p:txEl>
                                              <p:pRg st="0" end="0"/>
                                            </p:txEl>
                                          </p:spTgt>
                                        </p:tgtEl>
                                      </p:cBhvr>
                                      <p:to x="100000" y="80000"/>
                                    </p:animScale>
                                    <p:animScale>
                                      <p:cBhvr>
                                        <p:cTn id="154" dur="41" decel="50000">
                                          <p:stCondLst>
                                            <p:cond delay="335"/>
                                          </p:stCondLst>
                                        </p:cTn>
                                        <p:tgtEl>
                                          <p:spTgt spid="46">
                                            <p:txEl>
                                              <p:pRg st="0" end="0"/>
                                            </p:txEl>
                                          </p:spTgt>
                                        </p:tgtEl>
                                      </p:cBhvr>
                                      <p:to x="100000" y="100000"/>
                                    </p:animScale>
                                    <p:animScale>
                                      <p:cBhvr>
                                        <p:cTn id="155" dur="7">
                                          <p:stCondLst>
                                            <p:cond delay="410"/>
                                          </p:stCondLst>
                                        </p:cTn>
                                        <p:tgtEl>
                                          <p:spTgt spid="46">
                                            <p:txEl>
                                              <p:pRg st="0" end="0"/>
                                            </p:txEl>
                                          </p:spTgt>
                                        </p:tgtEl>
                                      </p:cBhvr>
                                      <p:to x="100000" y="90000"/>
                                    </p:animScale>
                                    <p:animScale>
                                      <p:cBhvr>
                                        <p:cTn id="156" dur="41" decel="50000">
                                          <p:stCondLst>
                                            <p:cond delay="417"/>
                                          </p:stCondLst>
                                        </p:cTn>
                                        <p:tgtEl>
                                          <p:spTgt spid="46">
                                            <p:txEl>
                                              <p:pRg st="0" end="0"/>
                                            </p:txEl>
                                          </p:spTgt>
                                        </p:tgtEl>
                                      </p:cBhvr>
                                      <p:to x="100000" y="100000"/>
                                    </p:animScale>
                                    <p:animScale>
                                      <p:cBhvr>
                                        <p:cTn id="157" dur="7">
                                          <p:stCondLst>
                                            <p:cond delay="452"/>
                                          </p:stCondLst>
                                        </p:cTn>
                                        <p:tgtEl>
                                          <p:spTgt spid="46">
                                            <p:txEl>
                                              <p:pRg st="0" end="0"/>
                                            </p:txEl>
                                          </p:spTgt>
                                        </p:tgtEl>
                                      </p:cBhvr>
                                      <p:to x="100000" y="95000"/>
                                    </p:animScale>
                                    <p:animScale>
                                      <p:cBhvr>
                                        <p:cTn id="158" dur="41" decel="50000">
                                          <p:stCondLst>
                                            <p:cond delay="459"/>
                                          </p:stCondLst>
                                        </p:cTn>
                                        <p:tgtEl>
                                          <p:spTgt spid="46">
                                            <p:txEl>
                                              <p:pRg st="0" end="0"/>
                                            </p:txEl>
                                          </p:spTgt>
                                        </p:tgtEl>
                                      </p:cBhvr>
                                      <p:to x="100000" y="100000"/>
                                    </p:animScale>
                                  </p:childTnLst>
                                </p:cTn>
                              </p:par>
                            </p:childTnLst>
                          </p:cTn>
                        </p:par>
                      </p:childTnLst>
                    </p:cTn>
                  </p:par>
                  <p:par>
                    <p:cTn id="159" fill="hold">
                      <p:stCondLst>
                        <p:cond delay="indefinite"/>
                      </p:stCondLst>
                      <p:childTnLst>
                        <p:par>
                          <p:cTn id="160" fill="hold">
                            <p:stCondLst>
                              <p:cond delay="0"/>
                            </p:stCondLst>
                            <p:childTnLst>
                              <p:par>
                                <p:cTn id="161" presetID="26" presetClass="entr" presetSubtype="0" fill="hold" nodeType="clickEffect">
                                  <p:stCondLst>
                                    <p:cond delay="0"/>
                                  </p:stCondLst>
                                  <p:childTnLst>
                                    <p:set>
                                      <p:cBhvr>
                                        <p:cTn id="162" dur="1" fill="hold">
                                          <p:stCondLst>
                                            <p:cond delay="0"/>
                                          </p:stCondLst>
                                        </p:cTn>
                                        <p:tgtEl>
                                          <p:spTgt spid="47">
                                            <p:txEl>
                                              <p:pRg st="0" end="0"/>
                                            </p:txEl>
                                          </p:spTgt>
                                        </p:tgtEl>
                                        <p:attrNameLst>
                                          <p:attrName>style.visibility</p:attrName>
                                        </p:attrNameLst>
                                      </p:cBhvr>
                                      <p:to>
                                        <p:strVal val="visible"/>
                                      </p:to>
                                    </p:set>
                                    <p:animEffect transition="in" filter="wipe(down)">
                                      <p:cBhvr>
                                        <p:cTn id="163" dur="145">
                                          <p:stCondLst>
                                            <p:cond delay="0"/>
                                          </p:stCondLst>
                                        </p:cTn>
                                        <p:tgtEl>
                                          <p:spTgt spid="47">
                                            <p:txEl>
                                              <p:pRg st="0" end="0"/>
                                            </p:txEl>
                                          </p:spTgt>
                                        </p:tgtEl>
                                      </p:cBhvr>
                                    </p:animEffect>
                                    <p:anim calcmode="lin" valueType="num">
                                      <p:cBhvr>
                                        <p:cTn id="164" dur="456" tmFilter="0,0; 0.14,0.36; 0.43,0.73; 0.71,0.91; 1.0,1.0">
                                          <p:stCondLst>
                                            <p:cond delay="0"/>
                                          </p:stCondLst>
                                        </p:cTn>
                                        <p:tgtEl>
                                          <p:spTgt spid="47">
                                            <p:txEl>
                                              <p:pRg st="0" end="0"/>
                                            </p:txEl>
                                          </p:spTgt>
                                        </p:tgtEl>
                                        <p:attrNameLst>
                                          <p:attrName>ppt_x</p:attrName>
                                        </p:attrNameLst>
                                      </p:cBhvr>
                                      <p:tavLst>
                                        <p:tav tm="0">
                                          <p:val>
                                            <p:strVal val="#ppt_x-0.25"/>
                                          </p:val>
                                        </p:tav>
                                        <p:tav tm="100000">
                                          <p:val>
                                            <p:strVal val="#ppt_x"/>
                                          </p:val>
                                        </p:tav>
                                      </p:tavLst>
                                    </p:anim>
                                    <p:anim calcmode="lin" valueType="num">
                                      <p:cBhvr>
                                        <p:cTn id="165" dur="166" tmFilter="0.0,0.0; 0.25,0.07; 0.50,0.2; 0.75,0.467; 1.0,1.0">
                                          <p:stCondLst>
                                            <p:cond delay="0"/>
                                          </p:stCondLst>
                                        </p:cTn>
                                        <p:tgtEl>
                                          <p:spTgt spid="47">
                                            <p:txEl>
                                              <p:pRg st="0" end="0"/>
                                            </p:txEl>
                                          </p:spTgt>
                                        </p:tgtEl>
                                        <p:attrNameLst>
                                          <p:attrName>ppt_y</p:attrName>
                                        </p:attrNameLst>
                                      </p:cBhvr>
                                      <p:tavLst>
                                        <p:tav tm="0" fmla="#ppt_y-sin(pi*$)/3">
                                          <p:val>
                                            <p:fltVal val="0.5"/>
                                          </p:val>
                                        </p:tav>
                                        <p:tav tm="100000">
                                          <p:val>
                                            <p:fltVal val="1"/>
                                          </p:val>
                                        </p:tav>
                                      </p:tavLst>
                                    </p:anim>
                                    <p:anim calcmode="lin" valueType="num">
                                      <p:cBhvr>
                                        <p:cTn id="166" dur="166" tmFilter="0, 0; 0.125,0.2665; 0.25,0.4; 0.375,0.465; 0.5,0.5;  0.625,0.535; 0.75,0.6; 0.875,0.7335; 1,1">
                                          <p:stCondLst>
                                            <p:cond delay="166"/>
                                          </p:stCondLst>
                                        </p:cTn>
                                        <p:tgtEl>
                                          <p:spTgt spid="47">
                                            <p:txEl>
                                              <p:pRg st="0" end="0"/>
                                            </p:txEl>
                                          </p:spTgt>
                                        </p:tgtEl>
                                        <p:attrNameLst>
                                          <p:attrName>ppt_y</p:attrName>
                                        </p:attrNameLst>
                                      </p:cBhvr>
                                      <p:tavLst>
                                        <p:tav tm="0" fmla="#ppt_y-sin(pi*$)/9">
                                          <p:val>
                                            <p:fltVal val="0"/>
                                          </p:val>
                                        </p:tav>
                                        <p:tav tm="100000">
                                          <p:val>
                                            <p:fltVal val="1"/>
                                          </p:val>
                                        </p:tav>
                                      </p:tavLst>
                                    </p:anim>
                                    <p:anim calcmode="lin" valueType="num">
                                      <p:cBhvr>
                                        <p:cTn id="167" dur="83" tmFilter="0, 0; 0.125,0.2665; 0.25,0.4; 0.375,0.465; 0.5,0.5;  0.625,0.535; 0.75,0.6; 0.875,0.7335; 1,1">
                                          <p:stCondLst>
                                            <p:cond delay="331"/>
                                          </p:stCondLst>
                                        </p:cTn>
                                        <p:tgtEl>
                                          <p:spTgt spid="47">
                                            <p:txEl>
                                              <p:pRg st="0" end="0"/>
                                            </p:txEl>
                                          </p:spTgt>
                                        </p:tgtEl>
                                        <p:attrNameLst>
                                          <p:attrName>ppt_y</p:attrName>
                                        </p:attrNameLst>
                                      </p:cBhvr>
                                      <p:tavLst>
                                        <p:tav tm="0" fmla="#ppt_y-sin(pi*$)/27">
                                          <p:val>
                                            <p:fltVal val="0"/>
                                          </p:val>
                                        </p:tav>
                                        <p:tav tm="100000">
                                          <p:val>
                                            <p:fltVal val="1"/>
                                          </p:val>
                                        </p:tav>
                                      </p:tavLst>
                                    </p:anim>
                                    <p:anim calcmode="lin" valueType="num">
                                      <p:cBhvr>
                                        <p:cTn id="168" dur="41" tmFilter="0, 0; 0.125,0.2665; 0.25,0.4; 0.375,0.465; 0.5,0.5;  0.625,0.535; 0.75,0.6; 0.875,0.7335; 1,1">
                                          <p:stCondLst>
                                            <p:cond delay="414"/>
                                          </p:stCondLst>
                                        </p:cTn>
                                        <p:tgtEl>
                                          <p:spTgt spid="47">
                                            <p:txEl>
                                              <p:pRg st="0" end="0"/>
                                            </p:txEl>
                                          </p:spTgt>
                                        </p:tgtEl>
                                        <p:attrNameLst>
                                          <p:attrName>ppt_y</p:attrName>
                                        </p:attrNameLst>
                                      </p:cBhvr>
                                      <p:tavLst>
                                        <p:tav tm="0" fmla="#ppt_y-sin(pi*$)/81">
                                          <p:val>
                                            <p:fltVal val="0"/>
                                          </p:val>
                                        </p:tav>
                                        <p:tav tm="100000">
                                          <p:val>
                                            <p:fltVal val="1"/>
                                          </p:val>
                                        </p:tav>
                                      </p:tavLst>
                                    </p:anim>
                                    <p:animScale>
                                      <p:cBhvr>
                                        <p:cTn id="169" dur="7">
                                          <p:stCondLst>
                                            <p:cond delay="162"/>
                                          </p:stCondLst>
                                        </p:cTn>
                                        <p:tgtEl>
                                          <p:spTgt spid="47">
                                            <p:txEl>
                                              <p:pRg st="0" end="0"/>
                                            </p:txEl>
                                          </p:spTgt>
                                        </p:tgtEl>
                                      </p:cBhvr>
                                      <p:to x="100000" y="60000"/>
                                    </p:animScale>
                                    <p:animScale>
                                      <p:cBhvr>
                                        <p:cTn id="170" dur="41" decel="50000">
                                          <p:stCondLst>
                                            <p:cond delay="169"/>
                                          </p:stCondLst>
                                        </p:cTn>
                                        <p:tgtEl>
                                          <p:spTgt spid="47">
                                            <p:txEl>
                                              <p:pRg st="0" end="0"/>
                                            </p:txEl>
                                          </p:spTgt>
                                        </p:tgtEl>
                                      </p:cBhvr>
                                      <p:to x="100000" y="100000"/>
                                    </p:animScale>
                                    <p:animScale>
                                      <p:cBhvr>
                                        <p:cTn id="171" dur="7">
                                          <p:stCondLst>
                                            <p:cond delay="328"/>
                                          </p:stCondLst>
                                        </p:cTn>
                                        <p:tgtEl>
                                          <p:spTgt spid="47">
                                            <p:txEl>
                                              <p:pRg st="0" end="0"/>
                                            </p:txEl>
                                          </p:spTgt>
                                        </p:tgtEl>
                                      </p:cBhvr>
                                      <p:to x="100000" y="80000"/>
                                    </p:animScale>
                                    <p:animScale>
                                      <p:cBhvr>
                                        <p:cTn id="172" dur="41" decel="50000">
                                          <p:stCondLst>
                                            <p:cond delay="335"/>
                                          </p:stCondLst>
                                        </p:cTn>
                                        <p:tgtEl>
                                          <p:spTgt spid="47">
                                            <p:txEl>
                                              <p:pRg st="0" end="0"/>
                                            </p:txEl>
                                          </p:spTgt>
                                        </p:tgtEl>
                                      </p:cBhvr>
                                      <p:to x="100000" y="100000"/>
                                    </p:animScale>
                                    <p:animScale>
                                      <p:cBhvr>
                                        <p:cTn id="173" dur="7">
                                          <p:stCondLst>
                                            <p:cond delay="410"/>
                                          </p:stCondLst>
                                        </p:cTn>
                                        <p:tgtEl>
                                          <p:spTgt spid="47">
                                            <p:txEl>
                                              <p:pRg st="0" end="0"/>
                                            </p:txEl>
                                          </p:spTgt>
                                        </p:tgtEl>
                                      </p:cBhvr>
                                      <p:to x="100000" y="90000"/>
                                    </p:animScale>
                                    <p:animScale>
                                      <p:cBhvr>
                                        <p:cTn id="174" dur="41" decel="50000">
                                          <p:stCondLst>
                                            <p:cond delay="417"/>
                                          </p:stCondLst>
                                        </p:cTn>
                                        <p:tgtEl>
                                          <p:spTgt spid="47">
                                            <p:txEl>
                                              <p:pRg st="0" end="0"/>
                                            </p:txEl>
                                          </p:spTgt>
                                        </p:tgtEl>
                                      </p:cBhvr>
                                      <p:to x="100000" y="100000"/>
                                    </p:animScale>
                                    <p:animScale>
                                      <p:cBhvr>
                                        <p:cTn id="175" dur="7">
                                          <p:stCondLst>
                                            <p:cond delay="452"/>
                                          </p:stCondLst>
                                        </p:cTn>
                                        <p:tgtEl>
                                          <p:spTgt spid="47">
                                            <p:txEl>
                                              <p:pRg st="0" end="0"/>
                                            </p:txEl>
                                          </p:spTgt>
                                        </p:tgtEl>
                                      </p:cBhvr>
                                      <p:to x="100000" y="95000"/>
                                    </p:animScale>
                                    <p:animScale>
                                      <p:cBhvr>
                                        <p:cTn id="176" dur="41" decel="50000">
                                          <p:stCondLst>
                                            <p:cond delay="459"/>
                                          </p:stCondLst>
                                        </p:cTn>
                                        <p:tgtEl>
                                          <p:spTgt spid="47">
                                            <p:txEl>
                                              <p:pRg st="0" end="0"/>
                                            </p:txEl>
                                          </p:spTgt>
                                        </p:tgtEl>
                                      </p:cBhvr>
                                      <p:to x="100000" y="100000"/>
                                    </p:animScale>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nodeType="clickEffect">
                                  <p:stCondLst>
                                    <p:cond delay="0"/>
                                  </p:stCondLst>
                                  <p:childTnLst>
                                    <p:set>
                                      <p:cBhvr>
                                        <p:cTn id="180" dur="1" fill="hold">
                                          <p:stCondLst>
                                            <p:cond delay="0"/>
                                          </p:stCondLst>
                                        </p:cTn>
                                        <p:tgtEl>
                                          <p:spTgt spid="53"/>
                                        </p:tgtEl>
                                        <p:attrNameLst>
                                          <p:attrName>style.visibility</p:attrName>
                                        </p:attrNameLst>
                                      </p:cBhvr>
                                      <p:to>
                                        <p:strVal val="visible"/>
                                      </p:to>
                                    </p:set>
                                    <p:animEffect transition="in" filter="fade">
                                      <p:cBhvr>
                                        <p:cTn id="181" dur="1000"/>
                                        <p:tgtEl>
                                          <p:spTgt spid="53"/>
                                        </p:tgtEl>
                                      </p:cBhvr>
                                    </p:animEffect>
                                    <p:anim calcmode="lin" valueType="num">
                                      <p:cBhvr>
                                        <p:cTn id="182" dur="1000" fill="hold"/>
                                        <p:tgtEl>
                                          <p:spTgt spid="53"/>
                                        </p:tgtEl>
                                        <p:attrNameLst>
                                          <p:attrName>ppt_x</p:attrName>
                                        </p:attrNameLst>
                                      </p:cBhvr>
                                      <p:tavLst>
                                        <p:tav tm="0">
                                          <p:val>
                                            <p:strVal val="#ppt_x"/>
                                          </p:val>
                                        </p:tav>
                                        <p:tav tm="100000">
                                          <p:val>
                                            <p:strVal val="#ppt_x"/>
                                          </p:val>
                                        </p:tav>
                                      </p:tavLst>
                                    </p:anim>
                                    <p:anim calcmode="lin" valueType="num">
                                      <p:cBhvr>
                                        <p:cTn id="18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4" grpId="0"/>
      <p:bldP spid="49" grpId="0"/>
      <p:bldP spid="50" grpId="0"/>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742813" y="-421027"/>
            <a:ext cx="16594723" cy="2642539"/>
            <a:chOff x="0" y="0"/>
            <a:chExt cx="1609144" cy="256240"/>
          </a:xfrm>
        </p:grpSpPr>
        <p:sp>
          <p:nvSpPr>
            <p:cNvPr id="3" name="Freeform 3"/>
            <p:cNvSpPr/>
            <p:nvPr/>
          </p:nvSpPr>
          <p:spPr>
            <a:xfrm>
              <a:off x="0" y="0"/>
              <a:ext cx="1609144" cy="256240"/>
            </a:xfrm>
            <a:custGeom>
              <a:avLst/>
              <a:gdLst/>
              <a:ahLst/>
              <a:cxnLst/>
              <a:rect l="l" t="t" r="r" b="b"/>
              <a:pathLst>
                <a:path w="1609144" h="256240">
                  <a:moveTo>
                    <a:pt x="203200" y="0"/>
                  </a:moveTo>
                  <a:lnTo>
                    <a:pt x="1405944" y="0"/>
                  </a:lnTo>
                  <a:lnTo>
                    <a:pt x="1609144"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3703955" y="-4117168"/>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8" name="Freeform 8"/>
          <p:cNvSpPr/>
          <p:nvPr/>
        </p:nvSpPr>
        <p:spPr>
          <a:xfrm>
            <a:off x="119442" y="161878"/>
            <a:ext cx="2080373" cy="1733644"/>
          </a:xfrm>
          <a:custGeom>
            <a:avLst/>
            <a:gdLst/>
            <a:ahLst/>
            <a:cxnLst/>
            <a:rect l="l" t="t" r="r" b="b"/>
            <a:pathLst>
              <a:path w="2080373" h="1733644">
                <a:moveTo>
                  <a:pt x="0" y="0"/>
                </a:moveTo>
                <a:lnTo>
                  <a:pt x="2080373" y="0"/>
                </a:lnTo>
                <a:lnTo>
                  <a:pt x="2080373" y="1733644"/>
                </a:lnTo>
                <a:lnTo>
                  <a:pt x="0" y="1733644"/>
                </a:lnTo>
                <a:lnTo>
                  <a:pt x="0" y="0"/>
                </a:lnTo>
                <a:close/>
              </a:path>
            </a:pathLst>
          </a:custGeom>
          <a:blipFill>
            <a:blip r:embed="rId4"/>
            <a:stretch>
              <a:fillRect/>
            </a:stretch>
          </a:blipFill>
        </p:spPr>
        <p:txBody>
          <a:bodyPr/>
          <a:lstStyle/>
          <a:p>
            <a:endParaRPr lang="en-US">
              <a:latin typeface="Gabriola" panose="04040605051002020D02" pitchFamily="82" charset="0"/>
            </a:endParaRPr>
          </a:p>
        </p:txBody>
      </p:sp>
      <p:sp>
        <p:nvSpPr>
          <p:cNvPr id="9" name="TextBox 9"/>
          <p:cNvSpPr txBox="1"/>
          <p:nvPr/>
        </p:nvSpPr>
        <p:spPr>
          <a:xfrm>
            <a:off x="2388312" y="171403"/>
            <a:ext cx="5993688" cy="1881028"/>
          </a:xfrm>
          <a:prstGeom prst="rect">
            <a:avLst/>
          </a:prstGeom>
        </p:spPr>
        <p:txBody>
          <a:bodyPr lIns="0" tIns="0" rIns="0" bIns="0" rtlCol="0" anchor="t">
            <a:spAutoFit/>
          </a:bodyPr>
          <a:lstStyle/>
          <a:p>
            <a:pPr>
              <a:lnSpc>
                <a:spcPts val="7476"/>
              </a:lnSpc>
            </a:pPr>
            <a:r>
              <a:rPr lang="en-US" sz="6230" dirty="0">
                <a:solidFill>
                  <a:srgbClr val="FFFFFF"/>
                </a:solidFill>
                <a:latin typeface="Gabriola" panose="04040605051002020D02" pitchFamily="82" charset="0"/>
              </a:rPr>
              <a:t>Data Collection Statistics</a:t>
            </a:r>
          </a:p>
        </p:txBody>
      </p:sp>
      <p:cxnSp>
        <p:nvCxnSpPr>
          <p:cNvPr id="38" name="Straight Connector 37">
            <a:extLst>
              <a:ext uri="{FF2B5EF4-FFF2-40B4-BE49-F238E27FC236}">
                <a16:creationId xmlns="" xmlns:a16="http://schemas.microsoft.com/office/drawing/2014/main" id="{EA07653B-C959-755D-A372-CE569EA0164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140013" y="5468027"/>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9" name="Picture 253">
            <a:extLst>
              <a:ext uri="{FF2B5EF4-FFF2-40B4-BE49-F238E27FC236}">
                <a16:creationId xmlns="" xmlns:a16="http://schemas.microsoft.com/office/drawing/2014/main" id="{6E57F8C4-BC1F-CEFB-BCDB-9EF826D97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3575" y="3243406"/>
            <a:ext cx="2013444" cy="292667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52">
            <a:extLst>
              <a:ext uri="{FF2B5EF4-FFF2-40B4-BE49-F238E27FC236}">
                <a16:creationId xmlns="" xmlns:a16="http://schemas.microsoft.com/office/drawing/2014/main" id="{96E6D798-AE33-5F08-FD00-D7849CC39F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0" y="3703021"/>
            <a:ext cx="5296137" cy="24899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3">
            <a:extLst>
              <a:ext uri="{FF2B5EF4-FFF2-40B4-BE49-F238E27FC236}">
                <a16:creationId xmlns="" xmlns:a16="http://schemas.microsoft.com/office/drawing/2014/main" id="{101D2E4B-B616-C16D-AB09-2B24C691B6F2}"/>
              </a:ext>
            </a:extLst>
          </p:cNvPr>
          <p:cNvSpPr>
            <a:spLocks noChangeArrowheads="1"/>
          </p:cNvSpPr>
          <p:nvPr/>
        </p:nvSpPr>
        <p:spPr bwMode="auto">
          <a:xfrm>
            <a:off x="10652574" y="307377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Gabriola" panose="04040605051002020D02" pitchFamily="82" charset="0"/>
            </a:endParaRPr>
          </a:p>
        </p:txBody>
      </p:sp>
      <p:sp>
        <p:nvSpPr>
          <p:cNvPr id="42" name="Rectangle 41">
            <a:extLst>
              <a:ext uri="{FF2B5EF4-FFF2-40B4-BE49-F238E27FC236}">
                <a16:creationId xmlns="" xmlns:a16="http://schemas.microsoft.com/office/drawing/2014/main" id="{F1B27709-E8D8-2AF7-5F01-5784A4594FE5}"/>
              </a:ext>
            </a:extLst>
          </p:cNvPr>
          <p:cNvSpPr>
            <a:spLocks noChangeArrowheads="1"/>
          </p:cNvSpPr>
          <p:nvPr/>
        </p:nvSpPr>
        <p:spPr bwMode="auto">
          <a:xfrm>
            <a:off x="16465483" y="5223378"/>
            <a:ext cx="5661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Gabriola" panose="04040605051002020D02" pitchFamily="82"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Gabriola" panose="04040605051002020D02" pitchFamily="82" charset="0"/>
            </a:endParaRPr>
          </a:p>
        </p:txBody>
      </p:sp>
      <p:pic>
        <p:nvPicPr>
          <p:cNvPr id="43" name="Picture 251">
            <a:extLst>
              <a:ext uri="{FF2B5EF4-FFF2-40B4-BE49-F238E27FC236}">
                <a16:creationId xmlns="" xmlns:a16="http://schemas.microsoft.com/office/drawing/2014/main" id="{9E179364-D07F-3134-2E6A-2BCFC4B203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0629" y="3699021"/>
            <a:ext cx="5591109" cy="248992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50">
            <a:extLst>
              <a:ext uri="{FF2B5EF4-FFF2-40B4-BE49-F238E27FC236}">
                <a16:creationId xmlns="" xmlns:a16="http://schemas.microsoft.com/office/drawing/2014/main" id="{60A7DCCB-DA99-F632-A5E0-4A7F8EAC1C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640" y="3237148"/>
            <a:ext cx="2168757" cy="2932937"/>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8">
            <a:extLst>
              <a:ext uri="{FF2B5EF4-FFF2-40B4-BE49-F238E27FC236}">
                <a16:creationId xmlns="" xmlns:a16="http://schemas.microsoft.com/office/drawing/2014/main" id="{F442C3CE-89FB-93CA-5ABB-324409C7CED0}"/>
              </a:ext>
            </a:extLst>
          </p:cNvPr>
          <p:cNvSpPr>
            <a:spLocks noChangeArrowheads="1"/>
          </p:cNvSpPr>
          <p:nvPr/>
        </p:nvSpPr>
        <p:spPr bwMode="auto">
          <a:xfrm>
            <a:off x="8096808" y="4036296"/>
            <a:ext cx="5661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Gabriola" panose="04040605051002020D02" pitchFamily="82"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Gabriola" panose="04040605051002020D02" pitchFamily="82" charset="0"/>
            </a:endParaRPr>
          </a:p>
        </p:txBody>
      </p:sp>
      <p:pic>
        <p:nvPicPr>
          <p:cNvPr id="46" name="Picture 45">
            <a:extLst>
              <a:ext uri="{FF2B5EF4-FFF2-40B4-BE49-F238E27FC236}">
                <a16:creationId xmlns="" xmlns:a16="http://schemas.microsoft.com/office/drawing/2014/main" id="{AAFDA765-AC12-ECD8-0DD7-AB93AF90F5A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43001" y="7049852"/>
            <a:ext cx="7638060" cy="2932936"/>
          </a:xfrm>
          <a:prstGeom prst="rect">
            <a:avLst/>
          </a:prstGeom>
          <a:noFill/>
          <a:ln>
            <a:noFill/>
          </a:ln>
        </p:spPr>
      </p:pic>
      <p:pic>
        <p:nvPicPr>
          <p:cNvPr id="47" name="Picture 46">
            <a:extLst>
              <a:ext uri="{FF2B5EF4-FFF2-40B4-BE49-F238E27FC236}">
                <a16:creationId xmlns="" xmlns:a16="http://schemas.microsoft.com/office/drawing/2014/main" id="{8B2AC938-637E-A016-A7C2-4500BDE8B50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931741" y="7043593"/>
            <a:ext cx="6216245" cy="2939193"/>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anim calcmode="lin" valueType="num">
                                      <p:cBhvr>
                                        <p:cTn id="24" dur="500" fill="hold"/>
                                        <p:tgtEl>
                                          <p:spTgt spid="43"/>
                                        </p:tgtEl>
                                        <p:attrNameLst>
                                          <p:attrName>ppt_x</p:attrName>
                                        </p:attrNameLst>
                                      </p:cBhvr>
                                      <p:tavLst>
                                        <p:tav tm="0">
                                          <p:val>
                                            <p:strVal val="#ppt_x"/>
                                          </p:val>
                                        </p:tav>
                                        <p:tav tm="100000">
                                          <p:val>
                                            <p:strVal val="#ppt_x"/>
                                          </p:val>
                                        </p:tav>
                                      </p:tavLst>
                                    </p:anim>
                                    <p:anim calcmode="lin" valueType="num">
                                      <p:cBhvr>
                                        <p:cTn id="25"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anim calcmode="lin" valueType="num">
                                      <p:cBhvr>
                                        <p:cTn id="31" dur="500" fill="hold"/>
                                        <p:tgtEl>
                                          <p:spTgt spid="40"/>
                                        </p:tgtEl>
                                        <p:attrNameLst>
                                          <p:attrName>ppt_x</p:attrName>
                                        </p:attrNameLst>
                                      </p:cBhvr>
                                      <p:tavLst>
                                        <p:tav tm="0">
                                          <p:val>
                                            <p:strVal val="#ppt_x"/>
                                          </p:val>
                                        </p:tav>
                                        <p:tav tm="100000">
                                          <p:val>
                                            <p:strVal val="#ppt_x"/>
                                          </p:val>
                                        </p:tav>
                                      </p:tavLst>
                                    </p:anim>
                                    <p:anim calcmode="lin" valueType="num">
                                      <p:cBhvr>
                                        <p:cTn id="32"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anim calcmode="lin" valueType="num">
                                      <p:cBhvr>
                                        <p:cTn id="38" dur="500" fill="hold"/>
                                        <p:tgtEl>
                                          <p:spTgt spid="44"/>
                                        </p:tgtEl>
                                        <p:attrNameLst>
                                          <p:attrName>ppt_x</p:attrName>
                                        </p:attrNameLst>
                                      </p:cBhvr>
                                      <p:tavLst>
                                        <p:tav tm="0">
                                          <p:val>
                                            <p:strVal val="#ppt_x"/>
                                          </p:val>
                                        </p:tav>
                                        <p:tav tm="100000">
                                          <p:val>
                                            <p:strVal val="#ppt_x"/>
                                          </p:val>
                                        </p:tav>
                                      </p:tavLst>
                                    </p:anim>
                                    <p:anim calcmode="lin" valueType="num">
                                      <p:cBhvr>
                                        <p:cTn id="39"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anim calcmode="lin" valueType="num">
                                      <p:cBhvr>
                                        <p:cTn id="45" dur="500" fill="hold"/>
                                        <p:tgtEl>
                                          <p:spTgt spid="39"/>
                                        </p:tgtEl>
                                        <p:attrNameLst>
                                          <p:attrName>ppt_x</p:attrName>
                                        </p:attrNameLst>
                                      </p:cBhvr>
                                      <p:tavLst>
                                        <p:tav tm="0">
                                          <p:val>
                                            <p:strVal val="#ppt_x"/>
                                          </p:val>
                                        </p:tav>
                                        <p:tav tm="100000">
                                          <p:val>
                                            <p:strVal val="#ppt_x"/>
                                          </p:val>
                                        </p:tav>
                                      </p:tavLst>
                                    </p:anim>
                                    <p:anim calcmode="lin" valueType="num">
                                      <p:cBhvr>
                                        <p:cTn id="4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ppt_x"/>
                                          </p:val>
                                        </p:tav>
                                        <p:tav tm="100000">
                                          <p:val>
                                            <p:strVal val="#ppt_x"/>
                                          </p:val>
                                        </p:tav>
                                      </p:tavLst>
                                    </p:anim>
                                    <p:anim calcmode="lin" valueType="num">
                                      <p:cBhvr additive="base">
                                        <p:cTn id="5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anim calcmode="lin" valueType="num">
                                      <p:cBhvr>
                                        <p:cTn id="58" dur="500" fill="hold"/>
                                        <p:tgtEl>
                                          <p:spTgt spid="47"/>
                                        </p:tgtEl>
                                        <p:attrNameLst>
                                          <p:attrName>ppt_x</p:attrName>
                                        </p:attrNameLst>
                                      </p:cBhvr>
                                      <p:tavLst>
                                        <p:tav tm="0">
                                          <p:val>
                                            <p:strVal val="#ppt_x"/>
                                          </p:val>
                                        </p:tav>
                                        <p:tav tm="100000">
                                          <p:val>
                                            <p:strVal val="#ppt_x"/>
                                          </p:val>
                                        </p:tav>
                                      </p:tavLst>
                                    </p:anim>
                                    <p:anim calcmode="lin" valueType="num">
                                      <p:cBhvr>
                                        <p:cTn id="5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86A9D6A-27F4-2D5A-1992-D8892A08F26C}"/>
            </a:ext>
          </a:extLst>
        </p:cNvPr>
        <p:cNvGrpSpPr/>
        <p:nvPr/>
      </p:nvGrpSpPr>
      <p:grpSpPr>
        <a:xfrm>
          <a:off x="0" y="0"/>
          <a:ext cx="0" cy="0"/>
          <a:chOff x="0" y="0"/>
          <a:chExt cx="0" cy="0"/>
        </a:xfrm>
      </p:grpSpPr>
      <p:grpSp>
        <p:nvGrpSpPr>
          <p:cNvPr id="2" name="Group 2">
            <a:extLst>
              <a:ext uri="{FF2B5EF4-FFF2-40B4-BE49-F238E27FC236}">
                <a16:creationId xmlns="" xmlns:a16="http://schemas.microsoft.com/office/drawing/2014/main" id="{7C693358-8495-36FE-3D65-F0C37A87BFA0}"/>
              </a:ext>
            </a:extLst>
          </p:cNvPr>
          <p:cNvGrpSpPr/>
          <p:nvPr/>
        </p:nvGrpSpPr>
        <p:grpSpPr>
          <a:xfrm rot="-10800000">
            <a:off x="-7038307" y="-445573"/>
            <a:ext cx="15109310" cy="2642539"/>
            <a:chOff x="0" y="0"/>
            <a:chExt cx="1465107" cy="256240"/>
          </a:xfrm>
        </p:grpSpPr>
        <p:sp>
          <p:nvSpPr>
            <p:cNvPr id="3" name="Freeform 3">
              <a:extLst>
                <a:ext uri="{FF2B5EF4-FFF2-40B4-BE49-F238E27FC236}">
                  <a16:creationId xmlns="" xmlns:a16="http://schemas.microsoft.com/office/drawing/2014/main" id="{85A5E834-DB09-7EC8-82BC-39FF4223C32C}"/>
                </a:ext>
              </a:extLst>
            </p:cNvPr>
            <p:cNvSpPr/>
            <p:nvPr/>
          </p:nvSpPr>
          <p:spPr>
            <a:xfrm>
              <a:off x="0" y="0"/>
              <a:ext cx="1465107" cy="256240"/>
            </a:xfrm>
            <a:custGeom>
              <a:avLst/>
              <a:gdLst/>
              <a:ahLst/>
              <a:cxnLst/>
              <a:rect l="l" t="t" r="r" b="b"/>
              <a:pathLst>
                <a:path w="1465107" h="256240">
                  <a:moveTo>
                    <a:pt x="203200" y="0"/>
                  </a:moveTo>
                  <a:lnTo>
                    <a:pt x="1261907" y="0"/>
                  </a:lnTo>
                  <a:lnTo>
                    <a:pt x="1465107"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a:extLst>
                <a:ext uri="{FF2B5EF4-FFF2-40B4-BE49-F238E27FC236}">
                  <a16:creationId xmlns="" xmlns:a16="http://schemas.microsoft.com/office/drawing/2014/main" id="{524B681B-4226-365B-F2A7-3F1DBFE5BB09}"/>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9" name="Freeform 9">
            <a:extLst>
              <a:ext uri="{FF2B5EF4-FFF2-40B4-BE49-F238E27FC236}">
                <a16:creationId xmlns="" xmlns:a16="http://schemas.microsoft.com/office/drawing/2014/main" id="{31D6E0ED-882F-3164-F6E6-8BDEA5F0BCA9}"/>
              </a:ext>
            </a:extLst>
          </p:cNvPr>
          <p:cNvSpPr/>
          <p:nvPr/>
        </p:nvSpPr>
        <p:spPr>
          <a:xfrm>
            <a:off x="76200" y="464915"/>
            <a:ext cx="1028700" cy="1020985"/>
          </a:xfrm>
          <a:custGeom>
            <a:avLst/>
            <a:gdLst/>
            <a:ahLst/>
            <a:cxnLst/>
            <a:rect l="l" t="t" r="r" b="b"/>
            <a:pathLst>
              <a:path w="1028700" h="1020985">
                <a:moveTo>
                  <a:pt x="0" y="0"/>
                </a:moveTo>
                <a:lnTo>
                  <a:pt x="1028700" y="0"/>
                </a:lnTo>
                <a:lnTo>
                  <a:pt x="1028700" y="1020984"/>
                </a:lnTo>
                <a:lnTo>
                  <a:pt x="0" y="102098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0" name="TextBox 10">
            <a:extLst>
              <a:ext uri="{FF2B5EF4-FFF2-40B4-BE49-F238E27FC236}">
                <a16:creationId xmlns="" xmlns:a16="http://schemas.microsoft.com/office/drawing/2014/main" id="{BE6CBBDD-ABB6-6C21-C863-F207E7046169}"/>
              </a:ext>
            </a:extLst>
          </p:cNvPr>
          <p:cNvSpPr txBox="1"/>
          <p:nvPr/>
        </p:nvSpPr>
        <p:spPr>
          <a:xfrm>
            <a:off x="1209335" y="825230"/>
            <a:ext cx="5185610" cy="1613134"/>
          </a:xfrm>
          <a:prstGeom prst="rect">
            <a:avLst/>
          </a:prstGeom>
        </p:spPr>
        <p:txBody>
          <a:bodyPr lIns="0" tIns="0" rIns="0" bIns="0" rtlCol="0" anchor="t">
            <a:spAutoFit/>
          </a:bodyPr>
          <a:lstStyle/>
          <a:p>
            <a:pPr>
              <a:lnSpc>
                <a:spcPts val="6468"/>
              </a:lnSpc>
            </a:pPr>
            <a:r>
              <a:rPr lang="en-US" sz="5390" dirty="0">
                <a:solidFill>
                  <a:srgbClr val="FFFFFF"/>
                </a:solidFill>
                <a:latin typeface="Gabriola" panose="04040605051002020D02" pitchFamily="82" charset="0"/>
              </a:rPr>
              <a:t>Data </a:t>
            </a:r>
            <a:r>
              <a:rPr lang="en-US" sz="4800" dirty="0">
                <a:solidFill>
                  <a:schemeClr val="bg1"/>
                </a:solidFill>
                <a:latin typeface="Gabriola" panose="04040605051002020D02" pitchFamily="82" charset="0"/>
              </a:rPr>
              <a:t>Augmentation</a:t>
            </a:r>
            <a:endParaRPr lang="en-US" sz="5390" dirty="0">
              <a:solidFill>
                <a:schemeClr val="bg1"/>
              </a:solidFill>
              <a:latin typeface="Gabriola" panose="04040605051002020D02" pitchFamily="82" charset="0"/>
            </a:endParaRPr>
          </a:p>
          <a:p>
            <a:pPr>
              <a:lnSpc>
                <a:spcPts val="6468"/>
              </a:lnSpc>
            </a:pPr>
            <a:endParaRPr lang="en-US" sz="5390" dirty="0">
              <a:solidFill>
                <a:srgbClr val="FFFFFF"/>
              </a:solidFill>
              <a:latin typeface="Gabriola" panose="04040605051002020D02" pitchFamily="82" charset="0"/>
            </a:endParaRPr>
          </a:p>
        </p:txBody>
      </p:sp>
      <p:sp>
        <p:nvSpPr>
          <p:cNvPr id="13" name="TextBox 12">
            <a:extLst>
              <a:ext uri="{FF2B5EF4-FFF2-40B4-BE49-F238E27FC236}">
                <a16:creationId xmlns="" xmlns:a16="http://schemas.microsoft.com/office/drawing/2014/main" id="{DBC0C923-669B-20ED-D4B2-6DF8F6E057E0}"/>
              </a:ext>
            </a:extLst>
          </p:cNvPr>
          <p:cNvSpPr txBox="1"/>
          <p:nvPr/>
        </p:nvSpPr>
        <p:spPr>
          <a:xfrm>
            <a:off x="516348" y="2802905"/>
            <a:ext cx="14596252" cy="954107"/>
          </a:xfrm>
          <a:prstGeom prst="rect">
            <a:avLst/>
          </a:prstGeom>
          <a:noFill/>
        </p:spPr>
        <p:txBody>
          <a:bodyPr wrap="square" rtlCol="0">
            <a:spAutoFit/>
          </a:bodyPr>
          <a:lstStyle/>
          <a:p>
            <a:r>
              <a:rPr lang="en-US" sz="28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apply augmentation on ODIR so that the class of less number will be equal to the class the has most number </a:t>
            </a:r>
            <a:endParaRPr lang="en-US" sz="28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24" name="TextBox 23">
            <a:extLst>
              <a:ext uri="{FF2B5EF4-FFF2-40B4-BE49-F238E27FC236}">
                <a16:creationId xmlns="" xmlns:a16="http://schemas.microsoft.com/office/drawing/2014/main" id="{BD419C0F-7B68-865E-1487-4FEB55E286BC}"/>
              </a:ext>
            </a:extLst>
          </p:cNvPr>
          <p:cNvSpPr txBox="1"/>
          <p:nvPr/>
        </p:nvSpPr>
        <p:spPr>
          <a:xfrm>
            <a:off x="518314" y="3701902"/>
            <a:ext cx="6938560" cy="584775"/>
          </a:xfrm>
          <a:prstGeom prst="rect">
            <a:avLst/>
          </a:prstGeom>
          <a:noFill/>
        </p:spPr>
        <p:txBody>
          <a:bodyPr wrap="square" rtlCol="0">
            <a:spAutoFit/>
          </a:bodyPr>
          <a:lstStyle/>
          <a:p>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The augmentation actions will be :</a:t>
            </a:r>
            <a:endParaRPr lang="en-US" sz="3200" dirty="0">
              <a:solidFill>
                <a:schemeClr val="tx2"/>
              </a:solidFill>
            </a:endParaRPr>
          </a:p>
        </p:txBody>
      </p:sp>
      <p:sp>
        <p:nvSpPr>
          <p:cNvPr id="25" name="TextBox 24">
            <a:extLst>
              <a:ext uri="{FF2B5EF4-FFF2-40B4-BE49-F238E27FC236}">
                <a16:creationId xmlns="" xmlns:a16="http://schemas.microsoft.com/office/drawing/2014/main" id="{EB21E0F9-2A33-C7E2-BDE8-3FCFDD3855AB}"/>
              </a:ext>
            </a:extLst>
          </p:cNvPr>
          <p:cNvSpPr txBox="1"/>
          <p:nvPr/>
        </p:nvSpPr>
        <p:spPr>
          <a:xfrm>
            <a:off x="1176154" y="4161311"/>
            <a:ext cx="4347995" cy="584775"/>
          </a:xfrm>
          <a:prstGeom prst="rect">
            <a:avLst/>
          </a:prstGeom>
          <a:noFill/>
        </p:spPr>
        <p:txBody>
          <a:bodyPr wrap="square" rtlCol="0">
            <a:spAutoFit/>
          </a:bodyPr>
          <a:lstStyle/>
          <a:p>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1. </a:t>
            </a:r>
            <a:r>
              <a:rPr lang="en-US" sz="3200" kern="100" dirty="0" err="1">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rotation_range</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=20</a:t>
            </a:r>
            <a:endParaRPr lang="en-US" sz="32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35" name="TextBox 34">
            <a:extLst>
              <a:ext uri="{FF2B5EF4-FFF2-40B4-BE49-F238E27FC236}">
                <a16:creationId xmlns="" xmlns:a16="http://schemas.microsoft.com/office/drawing/2014/main" id="{AC6CF469-D050-51D8-2B8C-BEEAFC94261E}"/>
              </a:ext>
            </a:extLst>
          </p:cNvPr>
          <p:cNvSpPr txBox="1"/>
          <p:nvPr/>
        </p:nvSpPr>
        <p:spPr>
          <a:xfrm>
            <a:off x="1176154" y="4589097"/>
            <a:ext cx="5912236" cy="584775"/>
          </a:xfrm>
          <a:prstGeom prst="rect">
            <a:avLst/>
          </a:prstGeom>
          <a:noFill/>
        </p:spPr>
        <p:txBody>
          <a:bodyPr wrap="square" rtlCol="0">
            <a:spAutoFit/>
          </a:bodyPr>
          <a:lstStyle/>
          <a:p>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2. </a:t>
            </a:r>
            <a:r>
              <a:rPr lang="en-US" sz="3200" kern="100" dirty="0" err="1">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brightness_range</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=[0.7,1.3]</a:t>
            </a:r>
            <a:endParaRPr lang="en-US" sz="32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36" name="TextBox 35">
            <a:extLst>
              <a:ext uri="{FF2B5EF4-FFF2-40B4-BE49-F238E27FC236}">
                <a16:creationId xmlns="" xmlns:a16="http://schemas.microsoft.com/office/drawing/2014/main" id="{A6517232-0D3E-0418-4B7D-D610F8EE1866}"/>
              </a:ext>
            </a:extLst>
          </p:cNvPr>
          <p:cNvSpPr txBox="1"/>
          <p:nvPr/>
        </p:nvSpPr>
        <p:spPr>
          <a:xfrm>
            <a:off x="1176154" y="5064805"/>
            <a:ext cx="4650501" cy="584775"/>
          </a:xfrm>
          <a:prstGeom prst="rect">
            <a:avLst/>
          </a:prstGeom>
          <a:noFill/>
        </p:spPr>
        <p:txBody>
          <a:bodyPr wrap="square" rtlCol="0">
            <a:spAutoFit/>
          </a:bodyPr>
          <a:lstStyle/>
          <a:p>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3. </a:t>
            </a:r>
            <a:r>
              <a:rPr lang="en-US" sz="3200" kern="100" dirty="0" err="1">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horizontal_flip</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=True</a:t>
            </a:r>
            <a:endParaRPr lang="en-US" sz="32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37" name="TextBox 36">
            <a:extLst>
              <a:ext uri="{FF2B5EF4-FFF2-40B4-BE49-F238E27FC236}">
                <a16:creationId xmlns="" xmlns:a16="http://schemas.microsoft.com/office/drawing/2014/main" id="{A1D83E9E-317F-5A30-8848-2CF7125A46EC}"/>
              </a:ext>
            </a:extLst>
          </p:cNvPr>
          <p:cNvSpPr txBox="1"/>
          <p:nvPr/>
        </p:nvSpPr>
        <p:spPr>
          <a:xfrm>
            <a:off x="1176154" y="5520911"/>
            <a:ext cx="5530489" cy="584775"/>
          </a:xfrm>
          <a:prstGeom prst="rect">
            <a:avLst/>
          </a:prstGeom>
          <a:noFill/>
        </p:spPr>
        <p:txBody>
          <a:bodyPr wrap="square" rtlCol="0">
            <a:spAutoFit/>
          </a:bodyPr>
          <a:lstStyle/>
          <a:p>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4. </a:t>
            </a:r>
            <a:r>
              <a:rPr lang="en-US" sz="3200" kern="100" dirty="0" err="1">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zoom_range</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=[0.95, 1.05]</a:t>
            </a:r>
            <a:endParaRPr lang="en-US" sz="32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38" name="TextBox 37">
            <a:extLst>
              <a:ext uri="{FF2B5EF4-FFF2-40B4-BE49-F238E27FC236}">
                <a16:creationId xmlns="" xmlns:a16="http://schemas.microsoft.com/office/drawing/2014/main" id="{2856DEDC-B973-460F-BC34-93F3DEAFE149}"/>
              </a:ext>
            </a:extLst>
          </p:cNvPr>
          <p:cNvSpPr txBox="1"/>
          <p:nvPr/>
        </p:nvSpPr>
        <p:spPr>
          <a:xfrm>
            <a:off x="1176153" y="5996619"/>
            <a:ext cx="4439037" cy="584775"/>
          </a:xfrm>
          <a:prstGeom prst="rect">
            <a:avLst/>
          </a:prstGeom>
          <a:noFill/>
        </p:spPr>
        <p:txBody>
          <a:bodyPr wrap="square" rtlCol="0">
            <a:spAutoFit/>
          </a:bodyPr>
          <a:lstStyle/>
          <a:p>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5. </a:t>
            </a:r>
            <a:r>
              <a:rPr lang="en-US" sz="3200" kern="100" dirty="0" err="1">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fill_mode</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='nearest'</a:t>
            </a:r>
            <a:endParaRPr lang="en-US" sz="3200" dirty="0">
              <a:solidFill>
                <a:schemeClr val="tx2"/>
              </a:solidFill>
            </a:endParaRPr>
          </a:p>
        </p:txBody>
      </p:sp>
      <p:pic>
        <p:nvPicPr>
          <p:cNvPr id="39" name="Picture 38">
            <a:extLst>
              <a:ext uri="{FF2B5EF4-FFF2-40B4-BE49-F238E27FC236}">
                <a16:creationId xmlns="" xmlns:a16="http://schemas.microsoft.com/office/drawing/2014/main" id="{15F7BA8E-F375-D9B5-AFE7-4FFE280C16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0819" y="6579153"/>
            <a:ext cx="12577181" cy="3611215"/>
          </a:xfrm>
          <a:prstGeom prst="rect">
            <a:avLst/>
          </a:prstGeom>
          <a:noFill/>
          <a:ln>
            <a:noFill/>
          </a:ln>
        </p:spPr>
      </p:pic>
      <p:sp>
        <p:nvSpPr>
          <p:cNvPr id="5" name="Freeform 5">
            <a:extLst>
              <a:ext uri="{FF2B5EF4-FFF2-40B4-BE49-F238E27FC236}">
                <a16:creationId xmlns="" xmlns:a16="http://schemas.microsoft.com/office/drawing/2014/main" id="{4FCE2E93-1945-CFDF-925A-D61F57840C07}"/>
              </a:ext>
            </a:extLst>
          </p:cNvPr>
          <p:cNvSpPr/>
          <p:nvPr/>
        </p:nvSpPr>
        <p:spPr>
          <a:xfrm>
            <a:off x="13699467" y="-3453289"/>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latin typeface="Gabriola" panose="04040605051002020D02" pitchFamily="82" charset="0"/>
            </a:endParaRPr>
          </a:p>
        </p:txBody>
      </p:sp>
    </p:spTree>
    <p:extLst>
      <p:ext uri="{BB962C8B-B14F-4D97-AF65-F5344CB8AC3E}">
        <p14:creationId xmlns:p14="http://schemas.microsoft.com/office/powerpoint/2010/main" val="1296606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0-#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0-#ppt_w/2"/>
                                          </p:val>
                                        </p:tav>
                                        <p:tav tm="100000">
                                          <p:val>
                                            <p:strVal val="#ppt_x"/>
                                          </p:val>
                                        </p:tav>
                                      </p:tavLst>
                                    </p:anim>
                                    <p:anim calcmode="lin" valueType="num">
                                      <p:cBhvr additive="base">
                                        <p:cTn id="2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5">
                                            <p:txEl>
                                              <p:pRg st="0" end="0"/>
                                            </p:txEl>
                                          </p:spTgt>
                                        </p:tgtEl>
                                        <p:attrNameLst>
                                          <p:attrName>style.visibility</p:attrName>
                                        </p:attrNameLst>
                                      </p:cBhvr>
                                      <p:to>
                                        <p:strVal val="visible"/>
                                      </p:to>
                                    </p:set>
                                    <p:anim calcmode="lin" valueType="num">
                                      <p:cBhvr additive="base">
                                        <p:cTn id="30"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0-#ppt_w/2"/>
                                          </p:val>
                                        </p:tav>
                                        <p:tav tm="100000">
                                          <p:val>
                                            <p:strVal val="#ppt_x"/>
                                          </p:val>
                                        </p:tav>
                                      </p:tavLst>
                                    </p:anim>
                                    <p:anim calcmode="lin" valueType="num">
                                      <p:cBhvr additive="base">
                                        <p:cTn id="37"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fill="hold"/>
                                        <p:tgtEl>
                                          <p:spTgt spid="37"/>
                                        </p:tgtEl>
                                        <p:attrNameLst>
                                          <p:attrName>ppt_x</p:attrName>
                                        </p:attrNameLst>
                                      </p:cBhvr>
                                      <p:tavLst>
                                        <p:tav tm="0">
                                          <p:val>
                                            <p:strVal val="0-#ppt_w/2"/>
                                          </p:val>
                                        </p:tav>
                                        <p:tav tm="100000">
                                          <p:val>
                                            <p:strVal val="#ppt_x"/>
                                          </p:val>
                                        </p:tav>
                                      </p:tavLst>
                                    </p:anim>
                                    <p:anim calcmode="lin" valueType="num">
                                      <p:cBhvr additive="base">
                                        <p:cTn id="43"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38">
                                            <p:txEl>
                                              <p:pRg st="0" end="0"/>
                                            </p:txEl>
                                          </p:spTgt>
                                        </p:tgtEl>
                                        <p:attrNameLst>
                                          <p:attrName>style.visibility</p:attrName>
                                        </p:attrNameLst>
                                      </p:cBhvr>
                                      <p:to>
                                        <p:strVal val="visible"/>
                                      </p:to>
                                    </p:set>
                                    <p:anim calcmode="lin" valueType="num">
                                      <p:cBhvr additive="base">
                                        <p:cTn id="4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1+#ppt_w/2"/>
                                          </p:val>
                                        </p:tav>
                                        <p:tav tm="100000">
                                          <p:val>
                                            <p:strVal val="#ppt_x"/>
                                          </p:val>
                                        </p:tav>
                                      </p:tavLst>
                                    </p:anim>
                                    <p:anim calcmode="lin" valueType="num">
                                      <p:cBhvr additive="base">
                                        <p:cTn id="55"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00"/>
                                        <p:tgtEl>
                                          <p:spTgt spid="5"/>
                                        </p:tgtEl>
                                      </p:cBhvr>
                                    </p:animEffect>
                                    <p:anim calcmode="lin" valueType="num">
                                      <p:cBhvr>
                                        <p:cTn id="61" dur="1000" fill="hold"/>
                                        <p:tgtEl>
                                          <p:spTgt spid="5"/>
                                        </p:tgtEl>
                                        <p:attrNameLst>
                                          <p:attrName>ppt_x</p:attrName>
                                        </p:attrNameLst>
                                      </p:cBhvr>
                                      <p:tavLst>
                                        <p:tav tm="0">
                                          <p:val>
                                            <p:strVal val="#ppt_x"/>
                                          </p:val>
                                        </p:tav>
                                        <p:tav tm="100000">
                                          <p:val>
                                            <p:strVal val="#ppt_x"/>
                                          </p:val>
                                        </p:tav>
                                      </p:tavLst>
                                    </p:anim>
                                    <p:anim calcmode="lin" valueType="num">
                                      <p:cBhvr>
                                        <p:cTn id="6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P spid="25"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2"/>
          <p:cNvSpPr/>
          <p:nvPr/>
        </p:nvSpPr>
        <p:spPr>
          <a:xfrm>
            <a:off x="592263" y="4270626"/>
            <a:ext cx="872874" cy="872874"/>
          </a:xfrm>
          <a:custGeom>
            <a:avLst/>
            <a:gdLst/>
            <a:ahLst/>
            <a:cxnLst/>
            <a:rect l="l" t="t" r="r" b="b"/>
            <a:pathLst>
              <a:path w="872874" h="872874">
                <a:moveTo>
                  <a:pt x="0" y="0"/>
                </a:moveTo>
                <a:lnTo>
                  <a:pt x="872874" y="0"/>
                </a:lnTo>
                <a:lnTo>
                  <a:pt x="872874" y="872874"/>
                </a:lnTo>
                <a:lnTo>
                  <a:pt x="0" y="872874"/>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briola" panose="04040605051002020D02" pitchFamily="82" charset="0"/>
              <a:ea typeface="+mn-ea"/>
              <a:cs typeface="+mn-cs"/>
            </a:endParaRPr>
          </a:p>
        </p:txBody>
      </p:sp>
      <p:sp>
        <p:nvSpPr>
          <p:cNvPr id="13" name="TextBox 13"/>
          <p:cNvSpPr txBox="1"/>
          <p:nvPr/>
        </p:nvSpPr>
        <p:spPr>
          <a:xfrm>
            <a:off x="592263" y="899413"/>
            <a:ext cx="7371857" cy="1224502"/>
          </a:xfrm>
          <a:prstGeom prst="rect">
            <a:avLst/>
          </a:prstGeom>
        </p:spPr>
        <p:txBody>
          <a:bodyPr wrap="square" lIns="0" tIns="0" rIns="0" bIns="0" rtlCol="0" anchor="t">
            <a:spAutoFit/>
          </a:bodyPr>
          <a:lstStyle/>
          <a:p>
            <a:pPr marL="0" marR="0" lvl="0" indent="0" algn="l" defTabSz="914400" rtl="0" eaLnBrk="1" fontAlgn="auto" latinLnBrk="0" hangingPunct="1">
              <a:lnSpc>
                <a:spcPts val="10199"/>
              </a:lnSpc>
              <a:spcBef>
                <a:spcPts val="0"/>
              </a:spcBef>
              <a:spcAft>
                <a:spcPts val="0"/>
              </a:spcAft>
              <a:buClrTx/>
              <a:buSzTx/>
              <a:buFontTx/>
              <a:buNone/>
              <a:tabLst/>
              <a:defRPr/>
            </a:pPr>
            <a:r>
              <a:rPr kumimoji="0" lang="en-US" sz="8499" b="0" i="0" u="none" strike="noStrike" kern="1200" cap="none" spc="0" normalizeH="0" baseline="0" noProof="0" dirty="0">
                <a:ln>
                  <a:noFill/>
                </a:ln>
                <a:solidFill>
                  <a:srgbClr val="A20E20"/>
                </a:solidFill>
                <a:effectLst/>
                <a:uLnTx/>
                <a:uFillTx/>
                <a:latin typeface="Gabriola" panose="04040605051002020D02" pitchFamily="82" charset="0"/>
                <a:ea typeface="+mn-ea"/>
                <a:cs typeface="+mn-cs"/>
              </a:rPr>
              <a:t>Our Team Members</a:t>
            </a:r>
          </a:p>
        </p:txBody>
      </p:sp>
      <p:sp>
        <p:nvSpPr>
          <p:cNvPr id="14" name="TextBox 14"/>
          <p:cNvSpPr txBox="1"/>
          <p:nvPr/>
        </p:nvSpPr>
        <p:spPr>
          <a:xfrm>
            <a:off x="1616972" y="4073968"/>
            <a:ext cx="5677591" cy="1172950"/>
          </a:xfrm>
          <a:prstGeom prst="rect">
            <a:avLst/>
          </a:prstGeom>
        </p:spPr>
        <p:txBody>
          <a:bodyPr lIns="0" tIns="0" rIns="0" bIns="0" rtlCol="0" anchor="t">
            <a:spAutoFit/>
          </a:bodyPr>
          <a:lstStyle/>
          <a:p>
            <a:pPr marL="0" marR="0" lvl="0" indent="0" algn="l"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Supervised By </a:t>
            </a:r>
          </a:p>
          <a:p>
            <a:pPr marL="0" marR="0" lvl="0" indent="0" algn="l"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Eng. Omar Shaheen</a:t>
            </a:r>
          </a:p>
        </p:txBody>
      </p:sp>
      <p:grpSp>
        <p:nvGrpSpPr>
          <p:cNvPr id="15" name="Group 15"/>
          <p:cNvGrpSpPr/>
          <p:nvPr/>
        </p:nvGrpSpPr>
        <p:grpSpPr>
          <a:xfrm>
            <a:off x="10559786" y="897895"/>
            <a:ext cx="6737614" cy="993215"/>
            <a:chOff x="0" y="-28575"/>
            <a:chExt cx="8983485" cy="1324287"/>
          </a:xfrm>
        </p:grpSpPr>
        <p:sp>
          <p:nvSpPr>
            <p:cNvPr id="16" name="TextBox 16"/>
            <p:cNvSpPr txBox="1"/>
            <p:nvPr/>
          </p:nvSpPr>
          <p:spPr>
            <a:xfrm>
              <a:off x="0" y="-28575"/>
              <a:ext cx="8983485" cy="615553"/>
            </a:xfrm>
            <a:prstGeom prst="rect">
              <a:avLst/>
            </a:prstGeom>
          </p:spPr>
          <p:txBody>
            <a:bodyPr wrap="square"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Kareem Wael </a:t>
              </a:r>
              <a:r>
                <a:rPr kumimoji="0" lang="en-US" sz="3000" b="1" i="0" u="none" strike="noStrike" kern="1200" cap="none" spc="0" normalizeH="0" baseline="0" noProof="0" dirty="0" err="1">
                  <a:ln>
                    <a:noFill/>
                  </a:ln>
                  <a:solidFill>
                    <a:srgbClr val="2A2E3A"/>
                  </a:solidFill>
                  <a:effectLst/>
                  <a:uLnTx/>
                  <a:uFillTx/>
                  <a:latin typeface="Gabriola" panose="04040605051002020D02" pitchFamily="82" charset="0"/>
                  <a:ea typeface="+mn-ea"/>
                  <a:cs typeface="+mn-cs"/>
                </a:rPr>
                <a:t>Elhamy</a:t>
              </a:r>
              <a:r>
                <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 Hussain</a:t>
              </a:r>
            </a:p>
          </p:txBody>
        </p:sp>
        <p:sp>
          <p:nvSpPr>
            <p:cNvPr id="17" name="TextBox 17"/>
            <p:cNvSpPr txBox="1"/>
            <p:nvPr/>
          </p:nvSpPr>
          <p:spPr>
            <a:xfrm>
              <a:off x="0" y="751517"/>
              <a:ext cx="7693736" cy="54419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Team Leader</a:t>
              </a:r>
            </a:p>
          </p:txBody>
        </p:sp>
      </p:grpSp>
      <p:sp>
        <p:nvSpPr>
          <p:cNvPr id="18" name="TextBox 18"/>
          <p:cNvSpPr txBox="1"/>
          <p:nvPr/>
        </p:nvSpPr>
        <p:spPr>
          <a:xfrm>
            <a:off x="987253" y="9607868"/>
            <a:ext cx="2023714" cy="272767"/>
          </a:xfrm>
          <a:prstGeom prst="rect">
            <a:avLst/>
          </a:prstGeom>
        </p:spPr>
        <p:txBody>
          <a:bodyPr lIns="0" tIns="0" rIns="0" bIns="0" rtlCol="0" anchor="t">
            <a:spAutoFit/>
          </a:bodyPr>
          <a:lstStyle/>
          <a:p>
            <a:pPr marL="0" marR="0" lvl="0" indent="0" algn="l" defTabSz="914400" rtl="0" eaLnBrk="1" fontAlgn="auto" latinLnBrk="0" hangingPunct="1">
              <a:lnSpc>
                <a:spcPts val="234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Gabriola" panose="04040605051002020D02" pitchFamily="82" charset="0"/>
                <a:ea typeface="+mn-ea"/>
                <a:cs typeface="+mn-cs"/>
              </a:rPr>
              <a:t>Back to Agenda</a:t>
            </a:r>
          </a:p>
        </p:txBody>
      </p:sp>
      <p:grpSp>
        <p:nvGrpSpPr>
          <p:cNvPr id="19" name="Group 19"/>
          <p:cNvGrpSpPr/>
          <p:nvPr/>
        </p:nvGrpSpPr>
        <p:grpSpPr>
          <a:xfrm>
            <a:off x="10559786" y="2619238"/>
            <a:ext cx="6933901" cy="970778"/>
            <a:chOff x="0" y="-28575"/>
            <a:chExt cx="9245202" cy="1294371"/>
          </a:xfrm>
        </p:grpSpPr>
        <p:sp>
          <p:nvSpPr>
            <p:cNvPr id="20" name="TextBox 20"/>
            <p:cNvSpPr txBox="1"/>
            <p:nvPr/>
          </p:nvSpPr>
          <p:spPr>
            <a:xfrm>
              <a:off x="0" y="-28575"/>
              <a:ext cx="9245202" cy="638175"/>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nb-NO"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Ali Nasser Salah Elden Mohammed</a:t>
              </a:r>
              <a:endPar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endParaRPr>
            </a:p>
          </p:txBody>
        </p:sp>
        <p:sp>
          <p:nvSpPr>
            <p:cNvPr id="21" name="TextBox 21"/>
            <p:cNvSpPr txBox="1"/>
            <p:nvPr/>
          </p:nvSpPr>
          <p:spPr>
            <a:xfrm>
              <a:off x="0" y="761043"/>
              <a:ext cx="9245202" cy="504753"/>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abriola" panose="04040605051002020D02" pitchFamily="82" charset="0"/>
                <a:ea typeface="+mn-ea"/>
                <a:cs typeface="+mn-cs"/>
              </a:endParaRPr>
            </a:p>
          </p:txBody>
        </p:sp>
      </p:grpSp>
      <p:grpSp>
        <p:nvGrpSpPr>
          <p:cNvPr id="22" name="Group 22"/>
          <p:cNvGrpSpPr/>
          <p:nvPr/>
        </p:nvGrpSpPr>
        <p:grpSpPr>
          <a:xfrm>
            <a:off x="10559786" y="4165851"/>
            <a:ext cx="6237344" cy="1384995"/>
            <a:chOff x="0" y="-28575"/>
            <a:chExt cx="8316459" cy="1846660"/>
          </a:xfrm>
        </p:grpSpPr>
        <p:sp>
          <p:nvSpPr>
            <p:cNvPr id="23" name="TextBox 23"/>
            <p:cNvSpPr txBox="1"/>
            <p:nvPr/>
          </p:nvSpPr>
          <p:spPr>
            <a:xfrm>
              <a:off x="0" y="-28575"/>
              <a:ext cx="8316459" cy="1846660"/>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Youssef </a:t>
              </a:r>
              <a:r>
                <a:rPr kumimoji="0" lang="en-US" sz="3000" b="1" i="0" u="none" strike="noStrike" kern="1200" cap="none" spc="0" normalizeH="0" baseline="0" noProof="0" dirty="0" err="1">
                  <a:ln>
                    <a:noFill/>
                  </a:ln>
                  <a:solidFill>
                    <a:srgbClr val="2A2E3A"/>
                  </a:solidFill>
                  <a:effectLst/>
                  <a:uLnTx/>
                  <a:uFillTx/>
                  <a:latin typeface="Gabriola" panose="04040605051002020D02" pitchFamily="82" charset="0"/>
                  <a:ea typeface="+mn-ea"/>
                  <a:cs typeface="+mn-cs"/>
                </a:rPr>
                <a:t>Abdalghany</a:t>
              </a:r>
              <a:r>
                <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 Mohmed </a:t>
              </a:r>
            </a:p>
            <a:p>
              <a:pPr marL="0" marR="0" lvl="0" indent="0" algn="l" defTabSz="914400" rtl="0" eaLnBrk="1" fontAlgn="auto" latinLnBrk="0" hangingPunct="1">
                <a:lnSpc>
                  <a:spcPts val="3600"/>
                </a:lnSpc>
                <a:spcBef>
                  <a:spcPct val="0"/>
                </a:spcBef>
                <a:spcAft>
                  <a:spcPts val="0"/>
                </a:spcAft>
                <a:buClrTx/>
                <a:buSzTx/>
                <a:buFontTx/>
                <a:buNone/>
                <a:tabLst/>
                <a:defRPr/>
              </a:pPr>
              <a:endPar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endParaRPr>
            </a:p>
            <a:p>
              <a:pPr marL="0" marR="0" lvl="0" indent="0" algn="l" defTabSz="914400" rtl="0" eaLnBrk="1" fontAlgn="auto" latinLnBrk="0" hangingPunct="1">
                <a:lnSpc>
                  <a:spcPts val="3600"/>
                </a:lnSpc>
                <a:spcBef>
                  <a:spcPct val="0"/>
                </a:spcBef>
                <a:spcAft>
                  <a:spcPts val="0"/>
                </a:spcAft>
                <a:buClrTx/>
                <a:buSzTx/>
                <a:buFontTx/>
                <a:buNone/>
                <a:tabLst/>
                <a:defRPr/>
              </a:pPr>
              <a:endPar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endParaRPr>
            </a:p>
          </p:txBody>
        </p:sp>
        <p:sp>
          <p:nvSpPr>
            <p:cNvPr id="24" name="TextBox 24"/>
            <p:cNvSpPr txBox="1"/>
            <p:nvPr/>
          </p:nvSpPr>
          <p:spPr>
            <a:xfrm>
              <a:off x="0" y="761042"/>
              <a:ext cx="8316459" cy="504753"/>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abriola" panose="04040605051002020D02" pitchFamily="82" charset="0"/>
                <a:ea typeface="+mn-ea"/>
                <a:cs typeface="+mn-cs"/>
              </a:endParaRPr>
            </a:p>
          </p:txBody>
        </p:sp>
      </p:grpSp>
      <p:grpSp>
        <p:nvGrpSpPr>
          <p:cNvPr id="25" name="Group 25"/>
          <p:cNvGrpSpPr/>
          <p:nvPr/>
        </p:nvGrpSpPr>
        <p:grpSpPr>
          <a:xfrm>
            <a:off x="10559786" y="5878947"/>
            <a:ext cx="5917906" cy="1355930"/>
            <a:chOff x="0" y="67489"/>
            <a:chExt cx="7890541" cy="1807907"/>
          </a:xfrm>
        </p:grpSpPr>
        <p:sp>
          <p:nvSpPr>
            <p:cNvPr id="26" name="TextBox 26"/>
            <p:cNvSpPr txBox="1"/>
            <p:nvPr/>
          </p:nvSpPr>
          <p:spPr>
            <a:xfrm>
              <a:off x="0" y="67489"/>
              <a:ext cx="7890541" cy="615553"/>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Mohmed </a:t>
              </a:r>
              <a:r>
                <a:rPr kumimoji="0" lang="en-US" sz="3000" b="1" i="0" u="none" strike="noStrike" kern="1200" cap="none" spc="0" normalizeH="0" baseline="0" noProof="0" dirty="0" err="1">
                  <a:ln>
                    <a:noFill/>
                  </a:ln>
                  <a:solidFill>
                    <a:srgbClr val="2A2E3A"/>
                  </a:solidFill>
                  <a:effectLst/>
                  <a:uLnTx/>
                  <a:uFillTx/>
                  <a:latin typeface="Gabriola" panose="04040605051002020D02" pitchFamily="82" charset="0"/>
                  <a:ea typeface="+mn-ea"/>
                  <a:cs typeface="+mn-cs"/>
                </a:rPr>
                <a:t>Saeid</a:t>
              </a:r>
              <a:r>
                <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 Mohamed </a:t>
              </a:r>
            </a:p>
          </p:txBody>
        </p:sp>
        <p:sp>
          <p:nvSpPr>
            <p:cNvPr id="27" name="TextBox 27"/>
            <p:cNvSpPr txBox="1"/>
            <p:nvPr/>
          </p:nvSpPr>
          <p:spPr>
            <a:xfrm>
              <a:off x="0" y="1370643"/>
              <a:ext cx="7890541" cy="504753"/>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abriola" panose="04040605051002020D02" pitchFamily="82" charset="0"/>
                <a:ea typeface="+mn-ea"/>
                <a:cs typeface="+mn-cs"/>
              </a:endParaRPr>
            </a:p>
          </p:txBody>
        </p:sp>
      </p:grpSp>
      <p:grpSp>
        <p:nvGrpSpPr>
          <p:cNvPr id="28" name="Group 28"/>
          <p:cNvGrpSpPr/>
          <p:nvPr/>
        </p:nvGrpSpPr>
        <p:grpSpPr>
          <a:xfrm>
            <a:off x="10559786" y="7394529"/>
            <a:ext cx="7097079" cy="970778"/>
            <a:chOff x="0" y="-28575"/>
            <a:chExt cx="9462772" cy="1294371"/>
          </a:xfrm>
        </p:grpSpPr>
        <p:sp>
          <p:nvSpPr>
            <p:cNvPr id="29" name="TextBox 29"/>
            <p:cNvSpPr txBox="1"/>
            <p:nvPr/>
          </p:nvSpPr>
          <p:spPr>
            <a:xfrm>
              <a:off x="0" y="-28575"/>
              <a:ext cx="9462772" cy="638175"/>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Farag </a:t>
              </a:r>
              <a:r>
                <a:rPr kumimoji="0" lang="en-US" sz="3000" b="1" i="0" u="none" strike="noStrike" kern="1200" cap="none" spc="0" normalizeH="0" baseline="0" noProof="0" dirty="0" err="1">
                  <a:ln>
                    <a:noFill/>
                  </a:ln>
                  <a:solidFill>
                    <a:srgbClr val="2A2E3A"/>
                  </a:solidFill>
                  <a:effectLst/>
                  <a:uLnTx/>
                  <a:uFillTx/>
                  <a:latin typeface="Gabriola" panose="04040605051002020D02" pitchFamily="82" charset="0"/>
                  <a:ea typeface="+mn-ea"/>
                  <a:cs typeface="+mn-cs"/>
                </a:rPr>
                <a:t>salama</a:t>
              </a:r>
              <a:r>
                <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 </a:t>
              </a:r>
              <a:r>
                <a:rPr kumimoji="0" lang="en-US" sz="3000" b="1" i="0" u="none" strike="noStrike" kern="1200" cap="none" spc="0" normalizeH="0" baseline="0" noProof="0" dirty="0" err="1">
                  <a:ln>
                    <a:noFill/>
                  </a:ln>
                  <a:solidFill>
                    <a:srgbClr val="2A2E3A"/>
                  </a:solidFill>
                  <a:effectLst/>
                  <a:uLnTx/>
                  <a:uFillTx/>
                  <a:latin typeface="Gabriola" panose="04040605051002020D02" pitchFamily="82" charset="0"/>
                  <a:ea typeface="+mn-ea"/>
                  <a:cs typeface="+mn-cs"/>
                </a:rPr>
                <a:t>farag</a:t>
              </a:r>
              <a:endPar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endParaRPr>
            </a:p>
          </p:txBody>
        </p:sp>
        <p:sp>
          <p:nvSpPr>
            <p:cNvPr id="30" name="TextBox 30"/>
            <p:cNvSpPr txBox="1"/>
            <p:nvPr/>
          </p:nvSpPr>
          <p:spPr>
            <a:xfrm>
              <a:off x="0" y="761043"/>
              <a:ext cx="9462772" cy="504753"/>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abriola" panose="04040605051002020D02" pitchFamily="82" charset="0"/>
                <a:ea typeface="+mn-ea"/>
                <a:cs typeface="+mn-cs"/>
              </a:endParaRPr>
            </a:p>
          </p:txBody>
        </p:sp>
      </p:grpSp>
      <p:pic>
        <p:nvPicPr>
          <p:cNvPr id="5" name="Picture 4" descr="A person in a suit&#10;&#10;Description automatically generated">
            <a:extLst>
              <a:ext uri="{FF2B5EF4-FFF2-40B4-BE49-F238E27FC236}">
                <a16:creationId xmlns="" xmlns:a16="http://schemas.microsoft.com/office/drawing/2014/main" id="{4C726404-CA7E-4E87-46E0-9747931375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9703" y="740857"/>
            <a:ext cx="1375618" cy="1321308"/>
          </a:xfrm>
          <a:prstGeom prst="rect">
            <a:avLst/>
          </a:prstGeom>
        </p:spPr>
      </p:pic>
      <p:pic>
        <p:nvPicPr>
          <p:cNvPr id="9" name="Picture 8">
            <a:extLst>
              <a:ext uri="{FF2B5EF4-FFF2-40B4-BE49-F238E27FC236}">
                <a16:creationId xmlns="" xmlns:a16="http://schemas.microsoft.com/office/drawing/2014/main" id="{40D72604-B9A0-1249-935D-01EDDC83109F}"/>
              </a:ext>
            </a:extLst>
          </p:cNvPr>
          <p:cNvPicPr>
            <a:picLocks noChangeAspect="1"/>
          </p:cNvPicPr>
          <p:nvPr/>
        </p:nvPicPr>
        <p:blipFill>
          <a:blip r:embed="rId4"/>
          <a:stretch>
            <a:fillRect/>
          </a:stretch>
        </p:blipFill>
        <p:spPr>
          <a:xfrm>
            <a:off x="8969703" y="2220663"/>
            <a:ext cx="1375618" cy="1320410"/>
          </a:xfrm>
          <a:prstGeom prst="rect">
            <a:avLst/>
          </a:prstGeom>
        </p:spPr>
      </p:pic>
      <p:pic>
        <p:nvPicPr>
          <p:cNvPr id="10" name="Picture 9">
            <a:extLst>
              <a:ext uri="{FF2B5EF4-FFF2-40B4-BE49-F238E27FC236}">
                <a16:creationId xmlns="" xmlns:a16="http://schemas.microsoft.com/office/drawing/2014/main" id="{527F854D-1ABA-E51B-0552-891F954B410B}"/>
              </a:ext>
            </a:extLst>
          </p:cNvPr>
          <p:cNvPicPr>
            <a:picLocks noChangeAspect="1"/>
          </p:cNvPicPr>
          <p:nvPr/>
        </p:nvPicPr>
        <p:blipFill>
          <a:blip r:embed="rId5"/>
          <a:stretch>
            <a:fillRect/>
          </a:stretch>
        </p:blipFill>
        <p:spPr>
          <a:xfrm>
            <a:off x="8969703" y="3778939"/>
            <a:ext cx="1371178" cy="1446620"/>
          </a:xfrm>
          <a:prstGeom prst="rect">
            <a:avLst/>
          </a:prstGeom>
        </p:spPr>
      </p:pic>
      <p:pic>
        <p:nvPicPr>
          <p:cNvPr id="31" name="Picture 30">
            <a:extLst>
              <a:ext uri="{FF2B5EF4-FFF2-40B4-BE49-F238E27FC236}">
                <a16:creationId xmlns="" xmlns:a16="http://schemas.microsoft.com/office/drawing/2014/main" id="{5F5B8652-8049-2856-5DFA-BED712DAD323}"/>
              </a:ext>
            </a:extLst>
          </p:cNvPr>
          <p:cNvPicPr>
            <a:picLocks noChangeAspect="1"/>
          </p:cNvPicPr>
          <p:nvPr/>
        </p:nvPicPr>
        <p:blipFill>
          <a:blip r:embed="rId6"/>
          <a:stretch>
            <a:fillRect/>
          </a:stretch>
        </p:blipFill>
        <p:spPr>
          <a:xfrm>
            <a:off x="8969703" y="5441367"/>
            <a:ext cx="1379629" cy="1347571"/>
          </a:xfrm>
          <a:prstGeom prst="rect">
            <a:avLst/>
          </a:prstGeom>
        </p:spPr>
      </p:pic>
      <p:pic>
        <p:nvPicPr>
          <p:cNvPr id="33" name="Picture 32">
            <a:extLst>
              <a:ext uri="{FF2B5EF4-FFF2-40B4-BE49-F238E27FC236}">
                <a16:creationId xmlns="" xmlns:a16="http://schemas.microsoft.com/office/drawing/2014/main" id="{005B6385-FF65-02BE-DC2D-66ED7F3F22B5}"/>
              </a:ext>
            </a:extLst>
          </p:cNvPr>
          <p:cNvPicPr>
            <a:picLocks noChangeAspect="1"/>
          </p:cNvPicPr>
          <p:nvPr/>
        </p:nvPicPr>
        <p:blipFill>
          <a:blip r:embed="rId7"/>
          <a:stretch>
            <a:fillRect/>
          </a:stretch>
        </p:blipFill>
        <p:spPr>
          <a:xfrm>
            <a:off x="8969703" y="6985612"/>
            <a:ext cx="1379629" cy="1347571"/>
          </a:xfrm>
          <a:prstGeom prst="rect">
            <a:avLst/>
          </a:prstGeom>
        </p:spPr>
      </p:pic>
      <p:pic>
        <p:nvPicPr>
          <p:cNvPr id="35" name="Picture 34">
            <a:extLst>
              <a:ext uri="{FF2B5EF4-FFF2-40B4-BE49-F238E27FC236}">
                <a16:creationId xmlns="" xmlns:a16="http://schemas.microsoft.com/office/drawing/2014/main" id="{989A00C9-5644-A92B-32DE-B7687700ED78}"/>
              </a:ext>
            </a:extLst>
          </p:cNvPr>
          <p:cNvPicPr>
            <a:picLocks noChangeAspect="1"/>
          </p:cNvPicPr>
          <p:nvPr/>
        </p:nvPicPr>
        <p:blipFill>
          <a:blip r:embed="rId8"/>
          <a:stretch>
            <a:fillRect/>
          </a:stretch>
        </p:blipFill>
        <p:spPr>
          <a:xfrm>
            <a:off x="8969703" y="8604761"/>
            <a:ext cx="1371178" cy="1490048"/>
          </a:xfrm>
          <a:prstGeom prst="rect">
            <a:avLst/>
          </a:prstGeom>
        </p:spPr>
      </p:pic>
      <p:grpSp>
        <p:nvGrpSpPr>
          <p:cNvPr id="38" name="Group 28">
            <a:extLst>
              <a:ext uri="{FF2B5EF4-FFF2-40B4-BE49-F238E27FC236}">
                <a16:creationId xmlns="" xmlns:a16="http://schemas.microsoft.com/office/drawing/2014/main" id="{2429B598-DED8-1221-835E-094D81BDED38}"/>
              </a:ext>
            </a:extLst>
          </p:cNvPr>
          <p:cNvGrpSpPr/>
          <p:nvPr/>
        </p:nvGrpSpPr>
        <p:grpSpPr>
          <a:xfrm>
            <a:off x="10559786" y="9129473"/>
            <a:ext cx="7097079" cy="970778"/>
            <a:chOff x="0" y="-28575"/>
            <a:chExt cx="9462772" cy="1294371"/>
          </a:xfrm>
        </p:grpSpPr>
        <p:sp>
          <p:nvSpPr>
            <p:cNvPr id="39" name="TextBox 29">
              <a:extLst>
                <a:ext uri="{FF2B5EF4-FFF2-40B4-BE49-F238E27FC236}">
                  <a16:creationId xmlns="" xmlns:a16="http://schemas.microsoft.com/office/drawing/2014/main" id="{63531E10-3EE3-A722-2621-7D52E72F9D06}"/>
                </a:ext>
              </a:extLst>
            </p:cNvPr>
            <p:cNvSpPr txBox="1"/>
            <p:nvPr/>
          </p:nvSpPr>
          <p:spPr>
            <a:xfrm>
              <a:off x="0" y="-28575"/>
              <a:ext cx="9462772" cy="638175"/>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Kareem Nader </a:t>
              </a:r>
              <a:r>
                <a:rPr kumimoji="0" lang="en-US" sz="3000" b="1" i="0" u="none" strike="noStrike" kern="1200" cap="none" spc="0" normalizeH="0" baseline="0" noProof="0" dirty="0" err="1">
                  <a:ln>
                    <a:noFill/>
                  </a:ln>
                  <a:solidFill>
                    <a:srgbClr val="2A2E3A"/>
                  </a:solidFill>
                  <a:effectLst/>
                  <a:uLnTx/>
                  <a:uFillTx/>
                  <a:latin typeface="Gabriola" panose="04040605051002020D02" pitchFamily="82" charset="0"/>
                  <a:ea typeface="+mn-ea"/>
                  <a:cs typeface="+mn-cs"/>
                </a:rPr>
                <a:t>Naoum</a:t>
              </a:r>
              <a:r>
                <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rPr>
                <a:t> </a:t>
              </a:r>
              <a:r>
                <a:rPr kumimoji="0" lang="en-US" sz="3000" b="1" i="0" u="none" strike="noStrike" kern="1200" cap="none" spc="0" normalizeH="0" baseline="0" noProof="0" dirty="0" err="1">
                  <a:ln>
                    <a:noFill/>
                  </a:ln>
                  <a:solidFill>
                    <a:srgbClr val="2A2E3A"/>
                  </a:solidFill>
                  <a:effectLst/>
                  <a:uLnTx/>
                  <a:uFillTx/>
                  <a:latin typeface="Gabriola" panose="04040605051002020D02" pitchFamily="82" charset="0"/>
                  <a:ea typeface="+mn-ea"/>
                  <a:cs typeface="+mn-cs"/>
                </a:rPr>
                <a:t>Sargious</a:t>
              </a:r>
              <a:endParaRPr kumimoji="0" lang="en-US" sz="3000" b="1" i="0" u="none" strike="noStrike" kern="1200" cap="none" spc="0" normalizeH="0" baseline="0" noProof="0" dirty="0">
                <a:ln>
                  <a:noFill/>
                </a:ln>
                <a:solidFill>
                  <a:srgbClr val="2A2E3A"/>
                </a:solidFill>
                <a:effectLst/>
                <a:uLnTx/>
                <a:uFillTx/>
                <a:latin typeface="Gabriola" panose="04040605051002020D02" pitchFamily="82" charset="0"/>
                <a:ea typeface="+mn-ea"/>
                <a:cs typeface="+mn-cs"/>
              </a:endParaRPr>
            </a:p>
          </p:txBody>
        </p:sp>
        <p:sp>
          <p:nvSpPr>
            <p:cNvPr id="40" name="TextBox 30">
              <a:extLst>
                <a:ext uri="{FF2B5EF4-FFF2-40B4-BE49-F238E27FC236}">
                  <a16:creationId xmlns="" xmlns:a16="http://schemas.microsoft.com/office/drawing/2014/main" id="{0FCB78C7-A3FF-2797-A6AE-3D2D7DC65A77}"/>
                </a:ext>
              </a:extLst>
            </p:cNvPr>
            <p:cNvSpPr txBox="1"/>
            <p:nvPr/>
          </p:nvSpPr>
          <p:spPr>
            <a:xfrm>
              <a:off x="0" y="761043"/>
              <a:ext cx="9462772" cy="504753"/>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abriola" panose="04040605051002020D02" pitchFamily="82" charset="0"/>
                <a:ea typeface="+mn-ea"/>
                <a:cs typeface="+mn-cs"/>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ircle(i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1+#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145">
                                          <p:stCondLst>
                                            <p:cond delay="0"/>
                                          </p:stCondLst>
                                        </p:cTn>
                                        <p:tgtEl>
                                          <p:spTgt spid="10"/>
                                        </p:tgtEl>
                                      </p:cBhvr>
                                    </p:animEffect>
                                    <p:anim calcmode="lin" valueType="num">
                                      <p:cBhvr>
                                        <p:cTn id="44" dur="456"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5" dur="166"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6" dur="166" tmFilter="0, 0; 0.125,0.2665; 0.25,0.4; 0.375,0.465; 0.5,0.5;  0.625,0.535; 0.75,0.6; 0.875,0.7335; 1,1">
                                          <p:stCondLst>
                                            <p:cond delay="166"/>
                                          </p:stCondLst>
                                        </p:cTn>
                                        <p:tgtEl>
                                          <p:spTgt spid="10"/>
                                        </p:tgtEl>
                                        <p:attrNameLst>
                                          <p:attrName>ppt_y</p:attrName>
                                        </p:attrNameLst>
                                      </p:cBhvr>
                                      <p:tavLst>
                                        <p:tav tm="0" fmla="#ppt_y-sin(pi*$)/9">
                                          <p:val>
                                            <p:fltVal val="0"/>
                                          </p:val>
                                        </p:tav>
                                        <p:tav tm="100000">
                                          <p:val>
                                            <p:fltVal val="1"/>
                                          </p:val>
                                        </p:tav>
                                      </p:tavLst>
                                    </p:anim>
                                    <p:anim calcmode="lin" valueType="num">
                                      <p:cBhvr>
                                        <p:cTn id="47" dur="83" tmFilter="0, 0; 0.125,0.2665; 0.25,0.4; 0.375,0.465; 0.5,0.5;  0.625,0.535; 0.75,0.6; 0.875,0.7335; 1,1">
                                          <p:stCondLst>
                                            <p:cond delay="331"/>
                                          </p:stCondLst>
                                        </p:cTn>
                                        <p:tgtEl>
                                          <p:spTgt spid="10"/>
                                        </p:tgtEl>
                                        <p:attrNameLst>
                                          <p:attrName>ppt_y</p:attrName>
                                        </p:attrNameLst>
                                      </p:cBhvr>
                                      <p:tavLst>
                                        <p:tav tm="0" fmla="#ppt_y-sin(pi*$)/27">
                                          <p:val>
                                            <p:fltVal val="0"/>
                                          </p:val>
                                        </p:tav>
                                        <p:tav tm="100000">
                                          <p:val>
                                            <p:fltVal val="1"/>
                                          </p:val>
                                        </p:tav>
                                      </p:tavLst>
                                    </p:anim>
                                    <p:anim calcmode="lin" valueType="num">
                                      <p:cBhvr>
                                        <p:cTn id="48" dur="41" tmFilter="0, 0; 0.125,0.2665; 0.25,0.4; 0.375,0.465; 0.5,0.5;  0.625,0.535; 0.75,0.6; 0.875,0.7335; 1,1">
                                          <p:stCondLst>
                                            <p:cond delay="414"/>
                                          </p:stCondLst>
                                        </p:cTn>
                                        <p:tgtEl>
                                          <p:spTgt spid="10"/>
                                        </p:tgtEl>
                                        <p:attrNameLst>
                                          <p:attrName>ppt_y</p:attrName>
                                        </p:attrNameLst>
                                      </p:cBhvr>
                                      <p:tavLst>
                                        <p:tav tm="0" fmla="#ppt_y-sin(pi*$)/81">
                                          <p:val>
                                            <p:fltVal val="0"/>
                                          </p:val>
                                        </p:tav>
                                        <p:tav tm="100000">
                                          <p:val>
                                            <p:fltVal val="1"/>
                                          </p:val>
                                        </p:tav>
                                      </p:tavLst>
                                    </p:anim>
                                    <p:animScale>
                                      <p:cBhvr>
                                        <p:cTn id="49" dur="7">
                                          <p:stCondLst>
                                            <p:cond delay="162"/>
                                          </p:stCondLst>
                                        </p:cTn>
                                        <p:tgtEl>
                                          <p:spTgt spid="10"/>
                                        </p:tgtEl>
                                      </p:cBhvr>
                                      <p:to x="100000" y="60000"/>
                                    </p:animScale>
                                    <p:animScale>
                                      <p:cBhvr>
                                        <p:cTn id="50" dur="41" decel="50000">
                                          <p:stCondLst>
                                            <p:cond delay="169"/>
                                          </p:stCondLst>
                                        </p:cTn>
                                        <p:tgtEl>
                                          <p:spTgt spid="10"/>
                                        </p:tgtEl>
                                      </p:cBhvr>
                                      <p:to x="100000" y="100000"/>
                                    </p:animScale>
                                    <p:animScale>
                                      <p:cBhvr>
                                        <p:cTn id="51" dur="7">
                                          <p:stCondLst>
                                            <p:cond delay="328"/>
                                          </p:stCondLst>
                                        </p:cTn>
                                        <p:tgtEl>
                                          <p:spTgt spid="10"/>
                                        </p:tgtEl>
                                      </p:cBhvr>
                                      <p:to x="100000" y="80000"/>
                                    </p:animScale>
                                    <p:animScale>
                                      <p:cBhvr>
                                        <p:cTn id="52" dur="41" decel="50000">
                                          <p:stCondLst>
                                            <p:cond delay="335"/>
                                          </p:stCondLst>
                                        </p:cTn>
                                        <p:tgtEl>
                                          <p:spTgt spid="10"/>
                                        </p:tgtEl>
                                      </p:cBhvr>
                                      <p:to x="100000" y="100000"/>
                                    </p:animScale>
                                    <p:animScale>
                                      <p:cBhvr>
                                        <p:cTn id="53" dur="7">
                                          <p:stCondLst>
                                            <p:cond delay="410"/>
                                          </p:stCondLst>
                                        </p:cTn>
                                        <p:tgtEl>
                                          <p:spTgt spid="10"/>
                                        </p:tgtEl>
                                      </p:cBhvr>
                                      <p:to x="100000" y="90000"/>
                                    </p:animScale>
                                    <p:animScale>
                                      <p:cBhvr>
                                        <p:cTn id="54" dur="41" decel="50000">
                                          <p:stCondLst>
                                            <p:cond delay="417"/>
                                          </p:stCondLst>
                                        </p:cTn>
                                        <p:tgtEl>
                                          <p:spTgt spid="10"/>
                                        </p:tgtEl>
                                      </p:cBhvr>
                                      <p:to x="100000" y="100000"/>
                                    </p:animScale>
                                    <p:animScale>
                                      <p:cBhvr>
                                        <p:cTn id="55" dur="7">
                                          <p:stCondLst>
                                            <p:cond delay="452"/>
                                          </p:stCondLst>
                                        </p:cTn>
                                        <p:tgtEl>
                                          <p:spTgt spid="10"/>
                                        </p:tgtEl>
                                      </p:cBhvr>
                                      <p:to x="100000" y="95000"/>
                                    </p:animScale>
                                    <p:animScale>
                                      <p:cBhvr>
                                        <p:cTn id="56" dur="41" decel="50000">
                                          <p:stCondLst>
                                            <p:cond delay="459"/>
                                          </p:stCondLst>
                                        </p:cTn>
                                        <p:tgtEl>
                                          <p:spTgt spid="10"/>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down)">
                                      <p:cBhvr>
                                        <p:cTn id="61" dur="145">
                                          <p:stCondLst>
                                            <p:cond delay="0"/>
                                          </p:stCondLst>
                                        </p:cTn>
                                        <p:tgtEl>
                                          <p:spTgt spid="22"/>
                                        </p:tgtEl>
                                      </p:cBhvr>
                                    </p:animEffect>
                                    <p:anim calcmode="lin" valueType="num">
                                      <p:cBhvr>
                                        <p:cTn id="62" dur="456"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63" dur="166"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64" dur="166" tmFilter="0, 0; 0.125,0.2665; 0.25,0.4; 0.375,0.465; 0.5,0.5;  0.625,0.535; 0.75,0.6; 0.875,0.7335; 1,1">
                                          <p:stCondLst>
                                            <p:cond delay="166"/>
                                          </p:stCondLst>
                                        </p:cTn>
                                        <p:tgtEl>
                                          <p:spTgt spid="22"/>
                                        </p:tgtEl>
                                        <p:attrNameLst>
                                          <p:attrName>ppt_y</p:attrName>
                                        </p:attrNameLst>
                                      </p:cBhvr>
                                      <p:tavLst>
                                        <p:tav tm="0" fmla="#ppt_y-sin(pi*$)/9">
                                          <p:val>
                                            <p:fltVal val="0"/>
                                          </p:val>
                                        </p:tav>
                                        <p:tav tm="100000">
                                          <p:val>
                                            <p:fltVal val="1"/>
                                          </p:val>
                                        </p:tav>
                                      </p:tavLst>
                                    </p:anim>
                                    <p:anim calcmode="lin" valueType="num">
                                      <p:cBhvr>
                                        <p:cTn id="65" dur="83" tmFilter="0, 0; 0.125,0.2665; 0.25,0.4; 0.375,0.465; 0.5,0.5;  0.625,0.535; 0.75,0.6; 0.875,0.7335; 1,1">
                                          <p:stCondLst>
                                            <p:cond delay="331"/>
                                          </p:stCondLst>
                                        </p:cTn>
                                        <p:tgtEl>
                                          <p:spTgt spid="22"/>
                                        </p:tgtEl>
                                        <p:attrNameLst>
                                          <p:attrName>ppt_y</p:attrName>
                                        </p:attrNameLst>
                                      </p:cBhvr>
                                      <p:tavLst>
                                        <p:tav tm="0" fmla="#ppt_y-sin(pi*$)/27">
                                          <p:val>
                                            <p:fltVal val="0"/>
                                          </p:val>
                                        </p:tav>
                                        <p:tav tm="100000">
                                          <p:val>
                                            <p:fltVal val="1"/>
                                          </p:val>
                                        </p:tav>
                                      </p:tavLst>
                                    </p:anim>
                                    <p:anim calcmode="lin" valueType="num">
                                      <p:cBhvr>
                                        <p:cTn id="66" dur="41" tmFilter="0, 0; 0.125,0.2665; 0.25,0.4; 0.375,0.465; 0.5,0.5;  0.625,0.535; 0.75,0.6; 0.875,0.7335; 1,1">
                                          <p:stCondLst>
                                            <p:cond delay="414"/>
                                          </p:stCondLst>
                                        </p:cTn>
                                        <p:tgtEl>
                                          <p:spTgt spid="22"/>
                                        </p:tgtEl>
                                        <p:attrNameLst>
                                          <p:attrName>ppt_y</p:attrName>
                                        </p:attrNameLst>
                                      </p:cBhvr>
                                      <p:tavLst>
                                        <p:tav tm="0" fmla="#ppt_y-sin(pi*$)/81">
                                          <p:val>
                                            <p:fltVal val="0"/>
                                          </p:val>
                                        </p:tav>
                                        <p:tav tm="100000">
                                          <p:val>
                                            <p:fltVal val="1"/>
                                          </p:val>
                                        </p:tav>
                                      </p:tavLst>
                                    </p:anim>
                                    <p:animScale>
                                      <p:cBhvr>
                                        <p:cTn id="67" dur="7">
                                          <p:stCondLst>
                                            <p:cond delay="162"/>
                                          </p:stCondLst>
                                        </p:cTn>
                                        <p:tgtEl>
                                          <p:spTgt spid="22"/>
                                        </p:tgtEl>
                                      </p:cBhvr>
                                      <p:to x="100000" y="60000"/>
                                    </p:animScale>
                                    <p:animScale>
                                      <p:cBhvr>
                                        <p:cTn id="68" dur="41" decel="50000">
                                          <p:stCondLst>
                                            <p:cond delay="169"/>
                                          </p:stCondLst>
                                        </p:cTn>
                                        <p:tgtEl>
                                          <p:spTgt spid="22"/>
                                        </p:tgtEl>
                                      </p:cBhvr>
                                      <p:to x="100000" y="100000"/>
                                    </p:animScale>
                                    <p:animScale>
                                      <p:cBhvr>
                                        <p:cTn id="69" dur="7">
                                          <p:stCondLst>
                                            <p:cond delay="328"/>
                                          </p:stCondLst>
                                        </p:cTn>
                                        <p:tgtEl>
                                          <p:spTgt spid="22"/>
                                        </p:tgtEl>
                                      </p:cBhvr>
                                      <p:to x="100000" y="80000"/>
                                    </p:animScale>
                                    <p:animScale>
                                      <p:cBhvr>
                                        <p:cTn id="70" dur="41" decel="50000">
                                          <p:stCondLst>
                                            <p:cond delay="335"/>
                                          </p:stCondLst>
                                        </p:cTn>
                                        <p:tgtEl>
                                          <p:spTgt spid="22"/>
                                        </p:tgtEl>
                                      </p:cBhvr>
                                      <p:to x="100000" y="100000"/>
                                    </p:animScale>
                                    <p:animScale>
                                      <p:cBhvr>
                                        <p:cTn id="71" dur="7">
                                          <p:stCondLst>
                                            <p:cond delay="410"/>
                                          </p:stCondLst>
                                        </p:cTn>
                                        <p:tgtEl>
                                          <p:spTgt spid="22"/>
                                        </p:tgtEl>
                                      </p:cBhvr>
                                      <p:to x="100000" y="90000"/>
                                    </p:animScale>
                                    <p:animScale>
                                      <p:cBhvr>
                                        <p:cTn id="72" dur="41" decel="50000">
                                          <p:stCondLst>
                                            <p:cond delay="417"/>
                                          </p:stCondLst>
                                        </p:cTn>
                                        <p:tgtEl>
                                          <p:spTgt spid="22"/>
                                        </p:tgtEl>
                                      </p:cBhvr>
                                      <p:to x="100000" y="100000"/>
                                    </p:animScale>
                                    <p:animScale>
                                      <p:cBhvr>
                                        <p:cTn id="73" dur="7">
                                          <p:stCondLst>
                                            <p:cond delay="452"/>
                                          </p:stCondLst>
                                        </p:cTn>
                                        <p:tgtEl>
                                          <p:spTgt spid="22"/>
                                        </p:tgtEl>
                                      </p:cBhvr>
                                      <p:to x="100000" y="95000"/>
                                    </p:animScale>
                                    <p:animScale>
                                      <p:cBhvr>
                                        <p:cTn id="74" dur="41" decel="50000">
                                          <p:stCondLst>
                                            <p:cond delay="459"/>
                                          </p:stCondLst>
                                        </p:cTn>
                                        <p:tgtEl>
                                          <p:spTgt spid="22"/>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p:cTn id="79" dur="500" fill="hold"/>
                                        <p:tgtEl>
                                          <p:spTgt spid="31"/>
                                        </p:tgtEl>
                                        <p:attrNameLst>
                                          <p:attrName>ppt_w</p:attrName>
                                        </p:attrNameLst>
                                      </p:cBhvr>
                                      <p:tavLst>
                                        <p:tav tm="0">
                                          <p:val>
                                            <p:fltVal val="0"/>
                                          </p:val>
                                        </p:tav>
                                        <p:tav tm="100000">
                                          <p:val>
                                            <p:strVal val="#ppt_w"/>
                                          </p:val>
                                        </p:tav>
                                      </p:tavLst>
                                    </p:anim>
                                    <p:anim calcmode="lin" valueType="num">
                                      <p:cBhvr>
                                        <p:cTn id="80" dur="500" fill="hold"/>
                                        <p:tgtEl>
                                          <p:spTgt spid="31"/>
                                        </p:tgtEl>
                                        <p:attrNameLst>
                                          <p:attrName>ppt_h</p:attrName>
                                        </p:attrNameLst>
                                      </p:cBhvr>
                                      <p:tavLst>
                                        <p:tav tm="0">
                                          <p:val>
                                            <p:fltVal val="0"/>
                                          </p:val>
                                        </p:tav>
                                        <p:tav tm="100000">
                                          <p:val>
                                            <p:strVal val="#ppt_h"/>
                                          </p:val>
                                        </p:tav>
                                      </p:tavLst>
                                    </p:anim>
                                    <p:anim calcmode="lin" valueType="num">
                                      <p:cBhvr>
                                        <p:cTn id="81" dur="500" fill="hold"/>
                                        <p:tgtEl>
                                          <p:spTgt spid="31"/>
                                        </p:tgtEl>
                                        <p:attrNameLst>
                                          <p:attrName>style.rotation</p:attrName>
                                        </p:attrNameLst>
                                      </p:cBhvr>
                                      <p:tavLst>
                                        <p:tav tm="0">
                                          <p:val>
                                            <p:fltVal val="90"/>
                                          </p:val>
                                        </p:tav>
                                        <p:tav tm="100000">
                                          <p:val>
                                            <p:fltVal val="0"/>
                                          </p:val>
                                        </p:tav>
                                      </p:tavLst>
                                    </p:anim>
                                    <p:animEffect transition="in" filter="fade">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p:cTn id="87" dur="500" fill="hold"/>
                                        <p:tgtEl>
                                          <p:spTgt spid="25"/>
                                        </p:tgtEl>
                                        <p:attrNameLst>
                                          <p:attrName>ppt_w</p:attrName>
                                        </p:attrNameLst>
                                      </p:cBhvr>
                                      <p:tavLst>
                                        <p:tav tm="0">
                                          <p:val>
                                            <p:fltVal val="0"/>
                                          </p:val>
                                        </p:tav>
                                        <p:tav tm="100000">
                                          <p:val>
                                            <p:strVal val="#ppt_w"/>
                                          </p:val>
                                        </p:tav>
                                      </p:tavLst>
                                    </p:anim>
                                    <p:anim calcmode="lin" valueType="num">
                                      <p:cBhvr>
                                        <p:cTn id="88" dur="500" fill="hold"/>
                                        <p:tgtEl>
                                          <p:spTgt spid="25"/>
                                        </p:tgtEl>
                                        <p:attrNameLst>
                                          <p:attrName>ppt_h</p:attrName>
                                        </p:attrNameLst>
                                      </p:cBhvr>
                                      <p:tavLst>
                                        <p:tav tm="0">
                                          <p:val>
                                            <p:fltVal val="0"/>
                                          </p:val>
                                        </p:tav>
                                        <p:tav tm="100000">
                                          <p:val>
                                            <p:strVal val="#ppt_h"/>
                                          </p:val>
                                        </p:tav>
                                      </p:tavLst>
                                    </p:anim>
                                    <p:anim calcmode="lin" valueType="num">
                                      <p:cBhvr>
                                        <p:cTn id="89" dur="500" fill="hold"/>
                                        <p:tgtEl>
                                          <p:spTgt spid="25"/>
                                        </p:tgtEl>
                                        <p:attrNameLst>
                                          <p:attrName>style.rotation</p:attrName>
                                        </p:attrNameLst>
                                      </p:cBhvr>
                                      <p:tavLst>
                                        <p:tav tm="0">
                                          <p:val>
                                            <p:fltVal val="90"/>
                                          </p:val>
                                        </p:tav>
                                        <p:tav tm="100000">
                                          <p:val>
                                            <p:fltVal val="0"/>
                                          </p:val>
                                        </p:tav>
                                      </p:tavLst>
                                    </p:anim>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p:cTn id="95" dur="500" fill="hold"/>
                                        <p:tgtEl>
                                          <p:spTgt spid="33"/>
                                        </p:tgtEl>
                                        <p:attrNameLst>
                                          <p:attrName>ppt_w</p:attrName>
                                        </p:attrNameLst>
                                      </p:cBhvr>
                                      <p:tavLst>
                                        <p:tav tm="0">
                                          <p:val>
                                            <p:fltVal val="0"/>
                                          </p:val>
                                        </p:tav>
                                        <p:tav tm="100000">
                                          <p:val>
                                            <p:strVal val="#ppt_w"/>
                                          </p:val>
                                        </p:tav>
                                      </p:tavLst>
                                    </p:anim>
                                    <p:anim calcmode="lin" valueType="num">
                                      <p:cBhvr>
                                        <p:cTn id="96" dur="500" fill="hold"/>
                                        <p:tgtEl>
                                          <p:spTgt spid="33"/>
                                        </p:tgtEl>
                                        <p:attrNameLst>
                                          <p:attrName>ppt_h</p:attrName>
                                        </p:attrNameLst>
                                      </p:cBhvr>
                                      <p:tavLst>
                                        <p:tav tm="0">
                                          <p:val>
                                            <p:fltVal val="0"/>
                                          </p:val>
                                        </p:tav>
                                        <p:tav tm="100000">
                                          <p:val>
                                            <p:strVal val="#ppt_h"/>
                                          </p:val>
                                        </p:tav>
                                      </p:tavLst>
                                    </p:anim>
                                    <p:animEffect transition="in" filter="fade">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 calcmode="lin" valueType="num">
                                      <p:cBhvr>
                                        <p:cTn id="102" dur="500" fill="hold"/>
                                        <p:tgtEl>
                                          <p:spTgt spid="28"/>
                                        </p:tgtEl>
                                        <p:attrNameLst>
                                          <p:attrName>ppt_w</p:attrName>
                                        </p:attrNameLst>
                                      </p:cBhvr>
                                      <p:tavLst>
                                        <p:tav tm="0">
                                          <p:val>
                                            <p:fltVal val="0"/>
                                          </p:val>
                                        </p:tav>
                                        <p:tav tm="100000">
                                          <p:val>
                                            <p:strVal val="#ppt_w"/>
                                          </p:val>
                                        </p:tav>
                                      </p:tavLst>
                                    </p:anim>
                                    <p:anim calcmode="lin" valueType="num">
                                      <p:cBhvr>
                                        <p:cTn id="103" dur="500" fill="hold"/>
                                        <p:tgtEl>
                                          <p:spTgt spid="28"/>
                                        </p:tgtEl>
                                        <p:attrNameLst>
                                          <p:attrName>ppt_h</p:attrName>
                                        </p:attrNameLst>
                                      </p:cBhvr>
                                      <p:tavLst>
                                        <p:tav tm="0">
                                          <p:val>
                                            <p:fltVal val="0"/>
                                          </p:val>
                                        </p:tav>
                                        <p:tav tm="100000">
                                          <p:val>
                                            <p:strVal val="#ppt_h"/>
                                          </p:val>
                                        </p:tav>
                                      </p:tavLst>
                                    </p:anim>
                                    <p:animEffect transition="in" filter="fade">
                                      <p:cBhvr>
                                        <p:cTn id="104" dur="500"/>
                                        <p:tgtEl>
                                          <p:spTgt spid="28"/>
                                        </p:tgtEl>
                                      </p:cBhvr>
                                    </p:animEffect>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nodeType="click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500"/>
                                        <p:tgtEl>
                                          <p:spTgt spid="35"/>
                                        </p:tgtEl>
                                      </p:cBhvr>
                                    </p:animEffect>
                                    <p:anim calcmode="lin" valueType="num">
                                      <p:cBhvr>
                                        <p:cTn id="110" dur="500" fill="hold"/>
                                        <p:tgtEl>
                                          <p:spTgt spid="35"/>
                                        </p:tgtEl>
                                        <p:attrNameLst>
                                          <p:attrName>ppt_w</p:attrName>
                                        </p:attrNameLst>
                                      </p:cBhvr>
                                      <p:tavLst>
                                        <p:tav tm="0" fmla="#ppt_w*sin(2.5*pi*$)">
                                          <p:val>
                                            <p:fltVal val="0"/>
                                          </p:val>
                                        </p:tav>
                                        <p:tav tm="100000">
                                          <p:val>
                                            <p:fltVal val="1"/>
                                          </p:val>
                                        </p:tav>
                                      </p:tavLst>
                                    </p:anim>
                                    <p:anim calcmode="lin" valueType="num">
                                      <p:cBhvr>
                                        <p:cTn id="111" dur="5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nodeType="click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500"/>
                                        <p:tgtEl>
                                          <p:spTgt spid="38"/>
                                        </p:tgtEl>
                                      </p:cBhvr>
                                    </p:animEffect>
                                    <p:anim calcmode="lin" valueType="num">
                                      <p:cBhvr>
                                        <p:cTn id="117" dur="500" fill="hold"/>
                                        <p:tgtEl>
                                          <p:spTgt spid="38"/>
                                        </p:tgtEl>
                                        <p:attrNameLst>
                                          <p:attrName>ppt_w</p:attrName>
                                        </p:attrNameLst>
                                      </p:cBhvr>
                                      <p:tavLst>
                                        <p:tav tm="0" fmla="#ppt_w*sin(2.5*pi*$)">
                                          <p:val>
                                            <p:fltVal val="0"/>
                                          </p:val>
                                        </p:tav>
                                        <p:tav tm="100000">
                                          <p:val>
                                            <p:fltVal val="1"/>
                                          </p:val>
                                        </p:tav>
                                      </p:tavLst>
                                    </p:anim>
                                    <p:anim calcmode="lin" valueType="num">
                                      <p:cBhvr>
                                        <p:cTn id="118" dur="500" fill="hold"/>
                                        <p:tgtEl>
                                          <p:spTgt spid="38"/>
                                        </p:tgtEl>
                                        <p:attrNameLst>
                                          <p:attrName>ppt_h</p:attrName>
                                        </p:attrNameLst>
                                      </p:cBhvr>
                                      <p:tavLst>
                                        <p:tav tm="0">
                                          <p:val>
                                            <p:strVal val="#ppt_h"/>
                                          </p:val>
                                        </p:tav>
                                        <p:tav tm="100000">
                                          <p:val>
                                            <p:strVal val="#ppt_h"/>
                                          </p:val>
                                        </p:tav>
                                      </p:tavLst>
                                    </p:anim>
                                  </p:childTnLst>
                                </p:cTn>
                              </p:par>
                              <p:par>
                                <p:cTn id="119" presetID="22" presetClass="entr" presetSubtype="4" fill="hold" grpId="0" nodeType="with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wipe(down)">
                                      <p:cBhvr>
                                        <p:cTn id="1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39E4452-E80A-8E63-2C1E-55B1547DB020}"/>
            </a:ext>
          </a:extLst>
        </p:cNvPr>
        <p:cNvGrpSpPr/>
        <p:nvPr/>
      </p:nvGrpSpPr>
      <p:grpSpPr>
        <a:xfrm>
          <a:off x="0" y="0"/>
          <a:ext cx="0" cy="0"/>
          <a:chOff x="0" y="0"/>
          <a:chExt cx="0" cy="0"/>
        </a:xfrm>
      </p:grpSpPr>
      <p:grpSp>
        <p:nvGrpSpPr>
          <p:cNvPr id="2" name="Group 2">
            <a:extLst>
              <a:ext uri="{FF2B5EF4-FFF2-40B4-BE49-F238E27FC236}">
                <a16:creationId xmlns="" xmlns:a16="http://schemas.microsoft.com/office/drawing/2014/main" id="{29383D01-A683-1E3B-BC14-F27DCDB96479}"/>
              </a:ext>
            </a:extLst>
          </p:cNvPr>
          <p:cNvGrpSpPr/>
          <p:nvPr/>
        </p:nvGrpSpPr>
        <p:grpSpPr>
          <a:xfrm rot="-10800000">
            <a:off x="-7038307" y="-445573"/>
            <a:ext cx="15109310" cy="2642539"/>
            <a:chOff x="0" y="0"/>
            <a:chExt cx="1465107" cy="256240"/>
          </a:xfrm>
        </p:grpSpPr>
        <p:sp>
          <p:nvSpPr>
            <p:cNvPr id="3" name="Freeform 3">
              <a:extLst>
                <a:ext uri="{FF2B5EF4-FFF2-40B4-BE49-F238E27FC236}">
                  <a16:creationId xmlns="" xmlns:a16="http://schemas.microsoft.com/office/drawing/2014/main" id="{6E478155-374A-5520-BFFA-0EC0EE7169E7}"/>
                </a:ext>
              </a:extLst>
            </p:cNvPr>
            <p:cNvSpPr/>
            <p:nvPr/>
          </p:nvSpPr>
          <p:spPr>
            <a:xfrm>
              <a:off x="0" y="0"/>
              <a:ext cx="1465107" cy="256240"/>
            </a:xfrm>
            <a:custGeom>
              <a:avLst/>
              <a:gdLst/>
              <a:ahLst/>
              <a:cxnLst/>
              <a:rect l="l" t="t" r="r" b="b"/>
              <a:pathLst>
                <a:path w="1465107" h="256240">
                  <a:moveTo>
                    <a:pt x="203200" y="0"/>
                  </a:moveTo>
                  <a:lnTo>
                    <a:pt x="1261907" y="0"/>
                  </a:lnTo>
                  <a:lnTo>
                    <a:pt x="1465107"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a:extLst>
                <a:ext uri="{FF2B5EF4-FFF2-40B4-BE49-F238E27FC236}">
                  <a16:creationId xmlns="" xmlns:a16="http://schemas.microsoft.com/office/drawing/2014/main" id="{D7580AB1-6FEC-F086-CD91-76224A3E17E0}"/>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9" name="Freeform 9">
            <a:extLst>
              <a:ext uri="{FF2B5EF4-FFF2-40B4-BE49-F238E27FC236}">
                <a16:creationId xmlns="" xmlns:a16="http://schemas.microsoft.com/office/drawing/2014/main" id="{B3B4EF6D-ABD9-4E7C-F279-CA30D8F1A384}"/>
              </a:ext>
            </a:extLst>
          </p:cNvPr>
          <p:cNvSpPr/>
          <p:nvPr/>
        </p:nvSpPr>
        <p:spPr>
          <a:xfrm>
            <a:off x="76200" y="464915"/>
            <a:ext cx="1028700" cy="1020985"/>
          </a:xfrm>
          <a:custGeom>
            <a:avLst/>
            <a:gdLst/>
            <a:ahLst/>
            <a:cxnLst/>
            <a:rect l="l" t="t" r="r" b="b"/>
            <a:pathLst>
              <a:path w="1028700" h="1020985">
                <a:moveTo>
                  <a:pt x="0" y="0"/>
                </a:moveTo>
                <a:lnTo>
                  <a:pt x="1028700" y="0"/>
                </a:lnTo>
                <a:lnTo>
                  <a:pt x="1028700" y="1020984"/>
                </a:lnTo>
                <a:lnTo>
                  <a:pt x="0" y="102098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0" name="TextBox 10">
            <a:extLst>
              <a:ext uri="{FF2B5EF4-FFF2-40B4-BE49-F238E27FC236}">
                <a16:creationId xmlns="" xmlns:a16="http://schemas.microsoft.com/office/drawing/2014/main" id="{5CA55BA8-740D-9A7F-B2C4-47EBE50188EB}"/>
              </a:ext>
            </a:extLst>
          </p:cNvPr>
          <p:cNvSpPr txBox="1"/>
          <p:nvPr/>
        </p:nvSpPr>
        <p:spPr>
          <a:xfrm>
            <a:off x="1209335" y="825230"/>
            <a:ext cx="5185610" cy="1613134"/>
          </a:xfrm>
          <a:prstGeom prst="rect">
            <a:avLst/>
          </a:prstGeom>
        </p:spPr>
        <p:txBody>
          <a:bodyPr lIns="0" tIns="0" rIns="0" bIns="0" rtlCol="0" anchor="t">
            <a:spAutoFit/>
          </a:bodyPr>
          <a:lstStyle/>
          <a:p>
            <a:pPr>
              <a:lnSpc>
                <a:spcPts val="6468"/>
              </a:lnSpc>
            </a:pPr>
            <a:r>
              <a:rPr lang="en-US" sz="5390" dirty="0">
                <a:solidFill>
                  <a:srgbClr val="FFFFFF"/>
                </a:solidFill>
                <a:latin typeface="Gabriola" panose="04040605051002020D02" pitchFamily="82" charset="0"/>
              </a:rPr>
              <a:t>Data </a:t>
            </a:r>
            <a:r>
              <a:rPr lang="en-US" sz="4800" dirty="0">
                <a:solidFill>
                  <a:schemeClr val="bg1"/>
                </a:solidFill>
                <a:latin typeface="Gabriola" panose="04040605051002020D02" pitchFamily="82" charset="0"/>
              </a:rPr>
              <a:t>Gathering</a:t>
            </a:r>
            <a:endParaRPr lang="en-US" sz="5390" dirty="0">
              <a:solidFill>
                <a:schemeClr val="bg1"/>
              </a:solidFill>
              <a:latin typeface="Gabriola" panose="04040605051002020D02" pitchFamily="82" charset="0"/>
            </a:endParaRPr>
          </a:p>
          <a:p>
            <a:pPr>
              <a:lnSpc>
                <a:spcPts val="6468"/>
              </a:lnSpc>
            </a:pPr>
            <a:endParaRPr lang="en-US" sz="5390" dirty="0">
              <a:solidFill>
                <a:srgbClr val="FFFFFF"/>
              </a:solidFill>
              <a:latin typeface="Gabriola" panose="04040605051002020D02" pitchFamily="82" charset="0"/>
            </a:endParaRPr>
          </a:p>
        </p:txBody>
      </p:sp>
      <p:sp>
        <p:nvSpPr>
          <p:cNvPr id="14" name="TextBox 13">
            <a:extLst>
              <a:ext uri="{FF2B5EF4-FFF2-40B4-BE49-F238E27FC236}">
                <a16:creationId xmlns="" xmlns:a16="http://schemas.microsoft.com/office/drawing/2014/main" id="{B36C4723-37FB-1ACA-3ED9-33A4C8A0BE6B}"/>
              </a:ext>
            </a:extLst>
          </p:cNvPr>
          <p:cNvSpPr txBox="1"/>
          <p:nvPr/>
        </p:nvSpPr>
        <p:spPr>
          <a:xfrm>
            <a:off x="324058" y="2499996"/>
            <a:ext cx="1285037" cy="523220"/>
          </a:xfrm>
          <a:prstGeom prst="rect">
            <a:avLst/>
          </a:prstGeom>
          <a:noFill/>
        </p:spPr>
        <p:txBody>
          <a:bodyPr wrap="square" rtlCol="0">
            <a:spAutoFit/>
          </a:bodyPr>
          <a:lstStyle/>
          <a:p>
            <a:r>
              <a:rPr lang="en-US" sz="2800" b="1" kern="100" dirty="0">
                <a:solidFill>
                  <a:schemeClr val="tx2"/>
                </a:solidFill>
                <a:latin typeface="Georgia" panose="02040502050405020303" pitchFamily="18" charset="0"/>
                <a:cs typeface="Arial" panose="020B0604020202020204" pitchFamily="34" charset="0"/>
              </a:rPr>
              <a:t>Steps</a:t>
            </a:r>
            <a:endParaRPr lang="en-US" sz="2800" dirty="0">
              <a:solidFill>
                <a:schemeClr val="tx2"/>
              </a:solidFill>
            </a:endParaRPr>
          </a:p>
        </p:txBody>
      </p:sp>
      <p:sp>
        <p:nvSpPr>
          <p:cNvPr id="15" name="TextBox 14">
            <a:extLst>
              <a:ext uri="{FF2B5EF4-FFF2-40B4-BE49-F238E27FC236}">
                <a16:creationId xmlns="" xmlns:a16="http://schemas.microsoft.com/office/drawing/2014/main" id="{7DDDBA7B-DA01-4972-CA37-807033AE495D}"/>
              </a:ext>
            </a:extLst>
          </p:cNvPr>
          <p:cNvSpPr txBox="1"/>
          <p:nvPr/>
        </p:nvSpPr>
        <p:spPr>
          <a:xfrm>
            <a:off x="587188" y="3125388"/>
            <a:ext cx="10058523" cy="400110"/>
          </a:xfrm>
          <a:prstGeom prst="rect">
            <a:avLst/>
          </a:prstGeom>
          <a:noFill/>
        </p:spPr>
        <p:txBody>
          <a:bodyPr wrap="none" rtlCol="0">
            <a:spAutoFit/>
          </a:bodyPr>
          <a:lstStyle/>
          <a:p>
            <a:r>
              <a:rPr lang="en-US" sz="20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1. ODIR  contain two </a:t>
            </a:r>
            <a:r>
              <a:rPr lang="en-US" sz="2000" kern="100" dirty="0" err="1">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execl</a:t>
            </a:r>
            <a:r>
              <a:rPr lang="en-US" sz="20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 sheets full_df.cv and </a:t>
            </a:r>
            <a:r>
              <a:rPr lang="en-US" sz="2000" kern="100" dirty="0" err="1">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data.xlxs</a:t>
            </a:r>
            <a:r>
              <a:rPr lang="en-US" sz="20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 concatenate this two files </a:t>
            </a:r>
            <a:endParaRPr lang="en-US" sz="20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16" name="TextBox 15">
            <a:extLst>
              <a:ext uri="{FF2B5EF4-FFF2-40B4-BE49-F238E27FC236}">
                <a16:creationId xmlns="" xmlns:a16="http://schemas.microsoft.com/office/drawing/2014/main" id="{100FFF94-2053-BC32-5A63-86C68A198301}"/>
              </a:ext>
            </a:extLst>
          </p:cNvPr>
          <p:cNvSpPr txBox="1"/>
          <p:nvPr/>
        </p:nvSpPr>
        <p:spPr>
          <a:xfrm>
            <a:off x="587188" y="3540855"/>
            <a:ext cx="14576612" cy="400110"/>
          </a:xfrm>
          <a:prstGeom prst="rect">
            <a:avLst/>
          </a:prstGeom>
          <a:noFill/>
        </p:spPr>
        <p:txBody>
          <a:bodyPr wrap="square" rtlCol="0">
            <a:spAutoFit/>
          </a:bodyPr>
          <a:lstStyle/>
          <a:p>
            <a:r>
              <a:rPr lang="en-US" sz="2000" dirty="0">
                <a:solidFill>
                  <a:schemeClr val="tx2"/>
                </a:solidFill>
                <a:effectLst/>
                <a:latin typeface="Open Sans" panose="020B0606030504020204" pitchFamily="34" charset="0"/>
                <a:ea typeface="Times New Roman" panose="02020603050405020304" pitchFamily="18" charset="0"/>
              </a:rPr>
              <a:t>2. the column of the label in the data look like wrong so apply label extraction into new seven column </a:t>
            </a:r>
          </a:p>
        </p:txBody>
      </p:sp>
      <p:sp>
        <p:nvSpPr>
          <p:cNvPr id="17" name="TextBox 16">
            <a:extLst>
              <a:ext uri="{FF2B5EF4-FFF2-40B4-BE49-F238E27FC236}">
                <a16:creationId xmlns="" xmlns:a16="http://schemas.microsoft.com/office/drawing/2014/main" id="{CD7966F2-D233-EE48-7BA3-0EDF848E162C}"/>
              </a:ext>
            </a:extLst>
          </p:cNvPr>
          <p:cNvSpPr txBox="1"/>
          <p:nvPr/>
        </p:nvSpPr>
        <p:spPr>
          <a:xfrm>
            <a:off x="587188" y="3881966"/>
            <a:ext cx="13967012" cy="400110"/>
          </a:xfrm>
          <a:prstGeom prst="rect">
            <a:avLst/>
          </a:prstGeom>
          <a:noFill/>
        </p:spPr>
        <p:txBody>
          <a:bodyPr wrap="square" rtlCol="0">
            <a:spAutoFit/>
          </a:bodyPr>
          <a:lstStyle/>
          <a:p>
            <a:r>
              <a:rPr lang="en-US" sz="2000" dirty="0">
                <a:solidFill>
                  <a:schemeClr val="tx2"/>
                </a:solidFill>
              </a:rPr>
              <a:t>3. </a:t>
            </a:r>
            <a:r>
              <a:rPr lang="en-US" sz="2000" dirty="0">
                <a:solidFill>
                  <a:schemeClr val="tx2"/>
                </a:solidFill>
                <a:effectLst/>
                <a:latin typeface="Open Sans" panose="020B0606030504020204" pitchFamily="34" charset="0"/>
                <a:ea typeface="Times New Roman" panose="02020603050405020304" pitchFamily="18" charset="0"/>
              </a:rPr>
              <a:t>gathering datasets from more than 33 resource and make excel sheet for dataset that hasn’t excel sheet </a:t>
            </a:r>
          </a:p>
        </p:txBody>
      </p:sp>
      <p:sp>
        <p:nvSpPr>
          <p:cNvPr id="18" name="TextBox 17">
            <a:extLst>
              <a:ext uri="{FF2B5EF4-FFF2-40B4-BE49-F238E27FC236}">
                <a16:creationId xmlns="" xmlns:a16="http://schemas.microsoft.com/office/drawing/2014/main" id="{23440AF3-F479-DF1A-D3C6-910FEF4534DB}"/>
              </a:ext>
            </a:extLst>
          </p:cNvPr>
          <p:cNvSpPr txBox="1"/>
          <p:nvPr/>
        </p:nvSpPr>
        <p:spPr>
          <a:xfrm>
            <a:off x="587188" y="4310151"/>
            <a:ext cx="9213741" cy="400110"/>
          </a:xfrm>
          <a:prstGeom prst="rect">
            <a:avLst/>
          </a:prstGeom>
          <a:noFill/>
        </p:spPr>
        <p:txBody>
          <a:bodyPr wrap="none" rtlCol="0">
            <a:spAutoFit/>
          </a:bodyPr>
          <a:lstStyle/>
          <a:p>
            <a:r>
              <a:rPr lang="en-US" sz="2000" dirty="0">
                <a:solidFill>
                  <a:schemeClr val="tx2"/>
                </a:solidFill>
              </a:rPr>
              <a:t>4. </a:t>
            </a:r>
            <a:r>
              <a:rPr lang="en-US" sz="2000" dirty="0">
                <a:solidFill>
                  <a:schemeClr val="tx2"/>
                </a:solidFill>
                <a:effectLst/>
                <a:latin typeface="Open Sans" panose="020B0606030504020204" pitchFamily="34" charset="0"/>
                <a:ea typeface="Times New Roman" panose="02020603050405020304" pitchFamily="18" charset="0"/>
              </a:rPr>
              <a:t>concatenate all the excel sheets into one and pay attention to the schema</a:t>
            </a:r>
          </a:p>
        </p:txBody>
      </p:sp>
      <p:sp>
        <p:nvSpPr>
          <p:cNvPr id="19" name="TextBox 18">
            <a:extLst>
              <a:ext uri="{FF2B5EF4-FFF2-40B4-BE49-F238E27FC236}">
                <a16:creationId xmlns="" xmlns:a16="http://schemas.microsoft.com/office/drawing/2014/main" id="{86BB429F-7C7E-7673-6E2C-6A43103ED9FF}"/>
              </a:ext>
            </a:extLst>
          </p:cNvPr>
          <p:cNvSpPr txBox="1"/>
          <p:nvPr/>
        </p:nvSpPr>
        <p:spPr>
          <a:xfrm>
            <a:off x="587188" y="4792085"/>
            <a:ext cx="10286790" cy="400110"/>
          </a:xfrm>
          <a:prstGeom prst="rect">
            <a:avLst/>
          </a:prstGeom>
          <a:noFill/>
        </p:spPr>
        <p:txBody>
          <a:bodyPr wrap="none" rtlCol="0">
            <a:spAutoFit/>
          </a:bodyPr>
          <a:lstStyle/>
          <a:p>
            <a:r>
              <a:rPr lang="en-US" sz="2000" dirty="0">
                <a:solidFill>
                  <a:schemeClr val="tx2"/>
                </a:solidFill>
                <a:latin typeface="Open Sans" panose="020B0606030504020204" pitchFamily="34" charset="0"/>
                <a:ea typeface="Times New Roman" panose="02020603050405020304" pitchFamily="18" charset="0"/>
              </a:rPr>
              <a:t>5. ODIR has </a:t>
            </a:r>
            <a:r>
              <a:rPr lang="en-US" sz="2000" dirty="0">
                <a:solidFill>
                  <a:schemeClr val="tx2"/>
                </a:solidFill>
                <a:effectLst/>
                <a:latin typeface="Open Sans" panose="020B0606030504020204" pitchFamily="34" charset="0"/>
                <a:ea typeface="Times New Roman" panose="02020603050405020304" pitchFamily="18" charset="0"/>
              </a:rPr>
              <a:t>6392 image and after adding the collected data it become 64,648 images</a:t>
            </a:r>
            <a:endParaRPr lang="en-US" sz="2000" dirty="0">
              <a:solidFill>
                <a:schemeClr val="tx2"/>
              </a:solidFill>
            </a:endParaRPr>
          </a:p>
        </p:txBody>
      </p:sp>
      <p:sp>
        <p:nvSpPr>
          <p:cNvPr id="20" name="TextBox 19">
            <a:extLst>
              <a:ext uri="{FF2B5EF4-FFF2-40B4-BE49-F238E27FC236}">
                <a16:creationId xmlns="" xmlns:a16="http://schemas.microsoft.com/office/drawing/2014/main" id="{5B604917-9F9C-6831-6776-5A93460ECC1C}"/>
              </a:ext>
            </a:extLst>
          </p:cNvPr>
          <p:cNvSpPr txBox="1"/>
          <p:nvPr/>
        </p:nvSpPr>
        <p:spPr>
          <a:xfrm>
            <a:off x="587188" y="6423173"/>
            <a:ext cx="9020418" cy="400110"/>
          </a:xfrm>
          <a:prstGeom prst="rect">
            <a:avLst/>
          </a:prstGeom>
          <a:noFill/>
        </p:spPr>
        <p:txBody>
          <a:bodyPr wrap="none" rtlCol="0">
            <a:spAutoFit/>
          </a:bodyPr>
          <a:lstStyle/>
          <a:p>
            <a:r>
              <a:rPr lang="en-US" sz="2000" dirty="0">
                <a:solidFill>
                  <a:schemeClr val="tx2"/>
                </a:solidFill>
              </a:rPr>
              <a:t>7. </a:t>
            </a: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And add augmented dataset on it to The dataset become </a:t>
            </a:r>
            <a:r>
              <a:rPr lang="en-US" sz="2000" dirty="0">
                <a:solidFill>
                  <a:schemeClr val="tx2"/>
                </a:solidFill>
                <a:latin typeface="Open Sans" panose="020B0606030504020204" pitchFamily="34" charset="0"/>
                <a:ea typeface="Times New Roman" panose="02020603050405020304" pitchFamily="18" charset="0"/>
              </a:rPr>
              <a:t>82,323</a:t>
            </a: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 images</a:t>
            </a:r>
          </a:p>
        </p:txBody>
      </p:sp>
      <p:sp>
        <p:nvSpPr>
          <p:cNvPr id="23" name="TextBox 22">
            <a:extLst>
              <a:ext uri="{FF2B5EF4-FFF2-40B4-BE49-F238E27FC236}">
                <a16:creationId xmlns="" xmlns:a16="http://schemas.microsoft.com/office/drawing/2014/main" id="{FEE9C88B-CCC8-D870-142C-2F5A7AFFD01E}"/>
              </a:ext>
            </a:extLst>
          </p:cNvPr>
          <p:cNvSpPr txBox="1"/>
          <p:nvPr/>
        </p:nvSpPr>
        <p:spPr>
          <a:xfrm>
            <a:off x="516348" y="5220270"/>
            <a:ext cx="9012917" cy="1138773"/>
          </a:xfrm>
          <a:prstGeom prst="rect">
            <a:avLst/>
          </a:prstGeom>
          <a:noFill/>
        </p:spPr>
        <p:txBody>
          <a:bodyPr wrap="none" rtlCol="0">
            <a:spAutoFit/>
          </a:bodyPr>
          <a:lstStyle/>
          <a:p>
            <a:r>
              <a:rPr lang="en-US" dirty="0">
                <a:solidFill>
                  <a:schemeClr val="tx2"/>
                </a:solidFill>
              </a:rPr>
              <a:t>6. </a:t>
            </a:r>
            <a:r>
              <a:rPr lang="en-US" sz="2000" dirty="0">
                <a:solidFill>
                  <a:schemeClr val="tx2"/>
                </a:solidFill>
                <a:latin typeface="Aptos" panose="02110004020202020204"/>
              </a:rPr>
              <a:t>do augmentation on the ODIR only and leave the </a:t>
            </a:r>
            <a:r>
              <a:rPr lang="en-US" sz="2000" dirty="0" err="1">
                <a:solidFill>
                  <a:schemeClr val="tx2"/>
                </a:solidFill>
                <a:latin typeface="Aptos" panose="02110004020202020204"/>
              </a:rPr>
              <a:t>the</a:t>
            </a:r>
            <a:r>
              <a:rPr lang="en-US" sz="2000" dirty="0">
                <a:solidFill>
                  <a:schemeClr val="tx2"/>
                </a:solidFill>
                <a:latin typeface="Aptos" panose="02110004020202020204"/>
              </a:rPr>
              <a:t> collected dataset as it is</a:t>
            </a:r>
            <a:endParaRPr lang="en-US" dirty="0">
              <a:solidFill>
                <a:schemeClr val="tx2"/>
              </a:solidFill>
              <a:latin typeface="Aptos" panose="02110004020202020204"/>
            </a:endParaRPr>
          </a:p>
          <a:p>
            <a:r>
              <a:rPr lang="en-US" sz="1600" dirty="0">
                <a:solidFill>
                  <a:schemeClr val="tx2"/>
                </a:solidFill>
                <a:latin typeface="Aptos" panose="02110004020202020204"/>
                <a:ea typeface="Open Sans" panose="020B0606030504020204" pitchFamily="34" charset="0"/>
                <a:cs typeface="Open Sans" panose="020B0606030504020204" pitchFamily="34" charset="0"/>
              </a:rPr>
              <a:t>      **</a:t>
            </a:r>
            <a:r>
              <a:rPr lang="en-US" sz="1600" kern="100" dirty="0">
                <a:solidFill>
                  <a:schemeClr val="tx2"/>
                </a:solidFill>
                <a:latin typeface="Open Sans" panose="020B0606030504020204" pitchFamily="34" charset="0"/>
                <a:ea typeface="Times New Roman" panose="02020603050405020304" pitchFamily="18" charset="0"/>
                <a:cs typeface="Arial" panose="020B0604020202020204" pitchFamily="34" charset="0"/>
              </a:rPr>
              <a:t>Since there is augmented images done by authors in some of datasets that are collected</a:t>
            </a:r>
          </a:p>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chemeClr val="tx2"/>
                </a:solidFill>
                <a:latin typeface="Open Sans" panose="020B0606030504020204" pitchFamily="34" charset="0"/>
                <a:ea typeface="Times New Roman" panose="02020603050405020304" pitchFamily="18" charset="0"/>
              </a:rPr>
              <a:t>So when apply augmentation on the all of the dataset </a:t>
            </a:r>
            <a:endParaRPr lang="en-US" sz="1600" dirty="0">
              <a:solidFill>
                <a:schemeClr val="tx2"/>
              </a:solidFill>
              <a:latin typeface="Aptos" panose="02110004020202020204"/>
            </a:endParaRPr>
          </a:p>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chemeClr val="tx2"/>
                </a:solidFill>
                <a:latin typeface="Aptos" panose="02110004020202020204"/>
              </a:rPr>
              <a:t>There will be some noisy picture will appear**</a:t>
            </a:r>
          </a:p>
        </p:txBody>
      </p:sp>
      <p:sp>
        <p:nvSpPr>
          <p:cNvPr id="26" name="Freeform 5">
            <a:extLst>
              <a:ext uri="{FF2B5EF4-FFF2-40B4-BE49-F238E27FC236}">
                <a16:creationId xmlns="" xmlns:a16="http://schemas.microsoft.com/office/drawing/2014/main" id="{486C2DB3-3F20-0C43-8030-F1CD6E1CFD33}"/>
              </a:ext>
            </a:extLst>
          </p:cNvPr>
          <p:cNvSpPr/>
          <p:nvPr/>
        </p:nvSpPr>
        <p:spPr>
          <a:xfrm>
            <a:off x="13699467" y="-3453289"/>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Tree>
    <p:extLst>
      <p:ext uri="{BB962C8B-B14F-4D97-AF65-F5344CB8AC3E}">
        <p14:creationId xmlns:p14="http://schemas.microsoft.com/office/powerpoint/2010/main" val="2740624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0-#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0-#ppt_w/2"/>
                                          </p:val>
                                        </p:tav>
                                        <p:tav tm="100000">
                                          <p:val>
                                            <p:strVal val="#ppt_x"/>
                                          </p:val>
                                        </p:tav>
                                      </p:tavLst>
                                    </p:anim>
                                    <p:anim calcmode="lin" valueType="num">
                                      <p:cBhvr additive="base">
                                        <p:cTn id="37"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0-#ppt_w/2"/>
                                          </p:val>
                                        </p:tav>
                                        <p:tav tm="100000">
                                          <p:val>
                                            <p:strVal val="#ppt_x"/>
                                          </p:val>
                                        </p:tav>
                                      </p:tavLst>
                                    </p:anim>
                                    <p:anim calcmode="lin" valueType="num">
                                      <p:cBhvr additive="base">
                                        <p:cTn id="4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0-#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19" grpId="0"/>
      <p:bldP spid="20"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6"/>
          <p:cNvGrpSpPr/>
          <p:nvPr/>
        </p:nvGrpSpPr>
        <p:grpSpPr>
          <a:xfrm rot="-10800000">
            <a:off x="-6136154" y="0"/>
            <a:ext cx="14880205" cy="2642539"/>
            <a:chOff x="0" y="0"/>
            <a:chExt cx="1442892" cy="256240"/>
          </a:xfrm>
        </p:grpSpPr>
        <p:sp>
          <p:nvSpPr>
            <p:cNvPr id="37" name="Freeform 37"/>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38" name="TextBox 38"/>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39" name="TextBox 39"/>
          <p:cNvSpPr txBox="1"/>
          <p:nvPr/>
        </p:nvSpPr>
        <p:spPr>
          <a:xfrm>
            <a:off x="1812822" y="423892"/>
            <a:ext cx="6842227" cy="1736950"/>
          </a:xfrm>
          <a:prstGeom prst="rect">
            <a:avLst/>
          </a:prstGeom>
        </p:spPr>
        <p:txBody>
          <a:bodyPr lIns="0" tIns="0" rIns="0" bIns="0" rtlCol="0" anchor="t">
            <a:spAutoFit/>
          </a:bodyPr>
          <a:lstStyle/>
          <a:p>
            <a:pPr>
              <a:lnSpc>
                <a:spcPts val="6955"/>
              </a:lnSpc>
            </a:pPr>
            <a:r>
              <a:rPr lang="en-US" sz="5795" dirty="0">
                <a:solidFill>
                  <a:srgbClr val="FFFFFF"/>
                </a:solidFill>
                <a:latin typeface="Gabriola" panose="04040605051002020D02" pitchFamily="82" charset="0"/>
              </a:rPr>
              <a:t>Image Preprocessing</a:t>
            </a:r>
          </a:p>
          <a:p>
            <a:pPr>
              <a:lnSpc>
                <a:spcPts val="6955"/>
              </a:lnSpc>
            </a:pPr>
            <a:endParaRPr lang="en-US" sz="5795" dirty="0">
              <a:solidFill>
                <a:srgbClr val="FFFFFF"/>
              </a:solidFill>
              <a:latin typeface="Gabriola" panose="04040605051002020D02" pitchFamily="82" charset="0"/>
            </a:endParaRPr>
          </a:p>
        </p:txBody>
      </p:sp>
      <p:sp>
        <p:nvSpPr>
          <p:cNvPr id="40" name="Freeform 40"/>
          <p:cNvSpPr/>
          <p:nvPr/>
        </p:nvSpPr>
        <p:spPr>
          <a:xfrm>
            <a:off x="13728707" y="-3577825"/>
            <a:ext cx="6020419" cy="6064524"/>
          </a:xfrm>
          <a:custGeom>
            <a:avLst/>
            <a:gdLst/>
            <a:ahLst/>
            <a:cxnLst/>
            <a:rect l="l" t="t" r="r" b="b"/>
            <a:pathLst>
              <a:path w="6020419" h="6064524">
                <a:moveTo>
                  <a:pt x="0" y="0"/>
                </a:moveTo>
                <a:lnTo>
                  <a:pt x="6020419" y="0"/>
                </a:lnTo>
                <a:lnTo>
                  <a:pt x="6020419" y="6064525"/>
                </a:lnTo>
                <a:lnTo>
                  <a:pt x="0" y="606452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41" name="Freeform 41"/>
          <p:cNvSpPr/>
          <p:nvPr/>
        </p:nvSpPr>
        <p:spPr>
          <a:xfrm>
            <a:off x="152400" y="577271"/>
            <a:ext cx="1492551" cy="1495269"/>
          </a:xfrm>
          <a:custGeom>
            <a:avLst/>
            <a:gdLst/>
            <a:ahLst/>
            <a:cxnLst/>
            <a:rect l="l" t="t" r="r" b="b"/>
            <a:pathLst>
              <a:path w="1492551" h="1495269">
                <a:moveTo>
                  <a:pt x="0" y="0"/>
                </a:moveTo>
                <a:lnTo>
                  <a:pt x="1492551" y="0"/>
                </a:lnTo>
                <a:lnTo>
                  <a:pt x="1492551" y="1495269"/>
                </a:lnTo>
                <a:lnTo>
                  <a:pt x="0" y="149526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44" name="TextBox 4">
            <a:extLst>
              <a:ext uri="{FF2B5EF4-FFF2-40B4-BE49-F238E27FC236}">
                <a16:creationId xmlns="" xmlns:a16="http://schemas.microsoft.com/office/drawing/2014/main" id="{084438BB-F81F-6D61-2734-F750A9909881}"/>
              </a:ext>
            </a:extLst>
          </p:cNvPr>
          <p:cNvSpPr txBox="1"/>
          <p:nvPr/>
        </p:nvSpPr>
        <p:spPr>
          <a:xfrm>
            <a:off x="1111625" y="7330676"/>
            <a:ext cx="3086100" cy="3375424"/>
          </a:xfrm>
          <a:prstGeom prst="rect">
            <a:avLst/>
          </a:prstGeom>
        </p:spPr>
        <p:txBody>
          <a:bodyPr lIns="50800" tIns="50800" rIns="50800" bIns="50800" rtlCol="0" anchor="ctr"/>
          <a:lstStyle/>
          <a:p>
            <a:pPr algn="ctr">
              <a:lnSpc>
                <a:spcPts val="5599"/>
              </a:lnSpc>
            </a:pPr>
            <a:endParaRPr lang="en-US" sz="3999" spc="199" dirty="0">
              <a:solidFill>
                <a:srgbClr val="FFFFFF"/>
              </a:solidFill>
              <a:latin typeface="Gabriola" panose="04040605051002020D02" pitchFamily="82" charset="0"/>
            </a:endParaRPr>
          </a:p>
        </p:txBody>
      </p:sp>
      <p:grpSp>
        <p:nvGrpSpPr>
          <p:cNvPr id="70" name="Group 2">
            <a:extLst>
              <a:ext uri="{FF2B5EF4-FFF2-40B4-BE49-F238E27FC236}">
                <a16:creationId xmlns="" xmlns:a16="http://schemas.microsoft.com/office/drawing/2014/main" id="{2FC36AA7-9273-4FAF-D162-656FF0162550}"/>
              </a:ext>
            </a:extLst>
          </p:cNvPr>
          <p:cNvGrpSpPr/>
          <p:nvPr/>
        </p:nvGrpSpPr>
        <p:grpSpPr>
          <a:xfrm>
            <a:off x="1066799" y="7264053"/>
            <a:ext cx="3229257" cy="1859970"/>
            <a:chOff x="0" y="0"/>
            <a:chExt cx="928401" cy="534735"/>
          </a:xfrm>
        </p:grpSpPr>
        <p:sp>
          <p:nvSpPr>
            <p:cNvPr id="71" name="Freeform 3">
              <a:extLst>
                <a:ext uri="{FF2B5EF4-FFF2-40B4-BE49-F238E27FC236}">
                  <a16:creationId xmlns="" xmlns:a16="http://schemas.microsoft.com/office/drawing/2014/main" id="{82D8FCFB-9E2C-F189-7B39-758CDAEBCACB}"/>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4FCDCC"/>
            </a:solidFill>
          </p:spPr>
          <p:txBody>
            <a:bodyPr/>
            <a:lstStyle/>
            <a:p>
              <a:endParaRPr lang="en-US">
                <a:latin typeface="Gabriola" panose="04040605051002020D02" pitchFamily="82" charset="0"/>
              </a:endParaRPr>
            </a:p>
          </p:txBody>
        </p:sp>
        <p:sp>
          <p:nvSpPr>
            <p:cNvPr id="72" name="TextBox 4">
              <a:extLst>
                <a:ext uri="{FF2B5EF4-FFF2-40B4-BE49-F238E27FC236}">
                  <a16:creationId xmlns="" xmlns:a16="http://schemas.microsoft.com/office/drawing/2014/main" id="{4C69B3D5-E0E3-FE9F-AFC9-98B506DD40D2}"/>
                </a:ext>
              </a:extLst>
            </p:cNvPr>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99" dirty="0">
                  <a:solidFill>
                    <a:srgbClr val="FFFFFF"/>
                  </a:solidFill>
                  <a:latin typeface="Gabriola" panose="04040605051002020D02" pitchFamily="82" charset="0"/>
                </a:rPr>
                <a:t>1</a:t>
              </a:r>
            </a:p>
          </p:txBody>
        </p:sp>
      </p:grpSp>
      <p:grpSp>
        <p:nvGrpSpPr>
          <p:cNvPr id="73" name="Group 5">
            <a:extLst>
              <a:ext uri="{FF2B5EF4-FFF2-40B4-BE49-F238E27FC236}">
                <a16:creationId xmlns="" xmlns:a16="http://schemas.microsoft.com/office/drawing/2014/main" id="{7C89ECD3-D10A-8AE0-3A45-C3210230358B}"/>
              </a:ext>
            </a:extLst>
          </p:cNvPr>
          <p:cNvGrpSpPr/>
          <p:nvPr/>
        </p:nvGrpSpPr>
        <p:grpSpPr>
          <a:xfrm rot="-10800000">
            <a:off x="3731110" y="8567348"/>
            <a:ext cx="589988" cy="565385"/>
            <a:chOff x="0" y="0"/>
            <a:chExt cx="6350000" cy="6339840"/>
          </a:xfrm>
        </p:grpSpPr>
        <p:sp>
          <p:nvSpPr>
            <p:cNvPr id="74" name="Freeform 6">
              <a:extLst>
                <a:ext uri="{FF2B5EF4-FFF2-40B4-BE49-F238E27FC236}">
                  <a16:creationId xmlns="" xmlns:a16="http://schemas.microsoft.com/office/drawing/2014/main" id="{AF6FF4C6-4078-2A26-4804-DD7E02065B3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8B6B4">
                <a:alpha val="49804"/>
              </a:srgbClr>
            </a:solidFill>
          </p:spPr>
          <p:txBody>
            <a:bodyPr/>
            <a:lstStyle/>
            <a:p>
              <a:endParaRPr lang="en-US">
                <a:latin typeface="Gabriola" panose="04040605051002020D02" pitchFamily="82" charset="0"/>
              </a:endParaRPr>
            </a:p>
          </p:txBody>
        </p:sp>
      </p:grpSp>
      <p:grpSp>
        <p:nvGrpSpPr>
          <p:cNvPr id="75" name="Group 7">
            <a:extLst>
              <a:ext uri="{FF2B5EF4-FFF2-40B4-BE49-F238E27FC236}">
                <a16:creationId xmlns="" xmlns:a16="http://schemas.microsoft.com/office/drawing/2014/main" id="{AFE2333C-D3BF-A75F-85D2-459E0372F1FA}"/>
              </a:ext>
            </a:extLst>
          </p:cNvPr>
          <p:cNvGrpSpPr/>
          <p:nvPr/>
        </p:nvGrpSpPr>
        <p:grpSpPr>
          <a:xfrm>
            <a:off x="3731110" y="6707379"/>
            <a:ext cx="3229257" cy="1859970"/>
            <a:chOff x="0" y="0"/>
            <a:chExt cx="928401" cy="534735"/>
          </a:xfrm>
        </p:grpSpPr>
        <p:sp>
          <p:nvSpPr>
            <p:cNvPr id="76" name="Freeform 8">
              <a:extLst>
                <a:ext uri="{FF2B5EF4-FFF2-40B4-BE49-F238E27FC236}">
                  <a16:creationId xmlns="" xmlns:a16="http://schemas.microsoft.com/office/drawing/2014/main" id="{78D87D77-7B50-39C5-EF0C-7143A5657463}"/>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18B6B4"/>
            </a:solidFill>
          </p:spPr>
          <p:txBody>
            <a:bodyPr/>
            <a:lstStyle/>
            <a:p>
              <a:endParaRPr lang="en-US">
                <a:latin typeface="Gabriola" panose="04040605051002020D02" pitchFamily="82" charset="0"/>
              </a:endParaRPr>
            </a:p>
          </p:txBody>
        </p:sp>
        <p:sp>
          <p:nvSpPr>
            <p:cNvPr id="77" name="TextBox 9">
              <a:extLst>
                <a:ext uri="{FF2B5EF4-FFF2-40B4-BE49-F238E27FC236}">
                  <a16:creationId xmlns="" xmlns:a16="http://schemas.microsoft.com/office/drawing/2014/main" id="{0A122441-524D-8D67-D532-54BB5E6544C6}"/>
                </a:ext>
              </a:extLst>
            </p:cNvPr>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99" dirty="0">
                  <a:solidFill>
                    <a:srgbClr val="FFFFFF"/>
                  </a:solidFill>
                  <a:latin typeface="Gabriola" panose="04040605051002020D02" pitchFamily="82" charset="0"/>
                </a:rPr>
                <a:t>2</a:t>
              </a:r>
            </a:p>
          </p:txBody>
        </p:sp>
      </p:grpSp>
      <p:grpSp>
        <p:nvGrpSpPr>
          <p:cNvPr id="78" name="Group 10">
            <a:extLst>
              <a:ext uri="{FF2B5EF4-FFF2-40B4-BE49-F238E27FC236}">
                <a16:creationId xmlns="" xmlns:a16="http://schemas.microsoft.com/office/drawing/2014/main" id="{5C30CB03-E581-65F5-36EA-36D308F387A2}"/>
              </a:ext>
            </a:extLst>
          </p:cNvPr>
          <p:cNvGrpSpPr/>
          <p:nvPr/>
        </p:nvGrpSpPr>
        <p:grpSpPr>
          <a:xfrm>
            <a:off x="6417773" y="6141994"/>
            <a:ext cx="3229257" cy="1859970"/>
            <a:chOff x="0" y="0"/>
            <a:chExt cx="928401" cy="534735"/>
          </a:xfrm>
        </p:grpSpPr>
        <p:sp>
          <p:nvSpPr>
            <p:cNvPr id="79" name="Freeform 11">
              <a:extLst>
                <a:ext uri="{FF2B5EF4-FFF2-40B4-BE49-F238E27FC236}">
                  <a16:creationId xmlns="" xmlns:a16="http://schemas.microsoft.com/office/drawing/2014/main" id="{1EFA7F36-038B-59BF-0EDB-D79388413DE4}"/>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37C9EF"/>
            </a:solidFill>
          </p:spPr>
          <p:txBody>
            <a:bodyPr/>
            <a:lstStyle/>
            <a:p>
              <a:endParaRPr lang="en-US">
                <a:latin typeface="Gabriola" panose="04040605051002020D02" pitchFamily="82" charset="0"/>
              </a:endParaRPr>
            </a:p>
          </p:txBody>
        </p:sp>
        <p:sp>
          <p:nvSpPr>
            <p:cNvPr id="80" name="TextBox 12">
              <a:extLst>
                <a:ext uri="{FF2B5EF4-FFF2-40B4-BE49-F238E27FC236}">
                  <a16:creationId xmlns="" xmlns:a16="http://schemas.microsoft.com/office/drawing/2014/main" id="{E0DC820D-E513-FF96-BDDD-4AF188B57962}"/>
                </a:ext>
              </a:extLst>
            </p:cNvPr>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99" dirty="0">
                  <a:solidFill>
                    <a:srgbClr val="FFFFFF"/>
                  </a:solidFill>
                  <a:latin typeface="Gabriola" panose="04040605051002020D02" pitchFamily="82" charset="0"/>
                </a:rPr>
                <a:t>3</a:t>
              </a:r>
            </a:p>
          </p:txBody>
        </p:sp>
      </p:grpSp>
      <p:grpSp>
        <p:nvGrpSpPr>
          <p:cNvPr id="81" name="Group 13">
            <a:extLst>
              <a:ext uri="{FF2B5EF4-FFF2-40B4-BE49-F238E27FC236}">
                <a16:creationId xmlns="" xmlns:a16="http://schemas.microsoft.com/office/drawing/2014/main" id="{9A57AE1B-FF8C-81AD-B380-AFDC7F0F5C1F}"/>
              </a:ext>
            </a:extLst>
          </p:cNvPr>
          <p:cNvGrpSpPr/>
          <p:nvPr/>
        </p:nvGrpSpPr>
        <p:grpSpPr>
          <a:xfrm>
            <a:off x="9080739" y="5581519"/>
            <a:ext cx="3229257" cy="1859970"/>
            <a:chOff x="0" y="0"/>
            <a:chExt cx="928401" cy="534735"/>
          </a:xfrm>
        </p:grpSpPr>
        <p:sp>
          <p:nvSpPr>
            <p:cNvPr id="82" name="Freeform 14">
              <a:extLst>
                <a:ext uri="{FF2B5EF4-FFF2-40B4-BE49-F238E27FC236}">
                  <a16:creationId xmlns="" xmlns:a16="http://schemas.microsoft.com/office/drawing/2014/main" id="{23F40BB7-D62B-4F3A-3255-31A8FFF2A061}"/>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2C92D5"/>
            </a:solidFill>
          </p:spPr>
          <p:txBody>
            <a:bodyPr/>
            <a:lstStyle/>
            <a:p>
              <a:endParaRPr lang="en-US">
                <a:latin typeface="Gabriola" panose="04040605051002020D02" pitchFamily="82" charset="0"/>
              </a:endParaRPr>
            </a:p>
          </p:txBody>
        </p:sp>
        <p:sp>
          <p:nvSpPr>
            <p:cNvPr id="83" name="TextBox 15">
              <a:extLst>
                <a:ext uri="{FF2B5EF4-FFF2-40B4-BE49-F238E27FC236}">
                  <a16:creationId xmlns="" xmlns:a16="http://schemas.microsoft.com/office/drawing/2014/main" id="{6390BE6B-E678-2C9B-1322-8D86AB91AA05}"/>
                </a:ext>
              </a:extLst>
            </p:cNvPr>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99" dirty="0">
                  <a:solidFill>
                    <a:srgbClr val="FFFFFF"/>
                  </a:solidFill>
                  <a:latin typeface="Gabriola" panose="04040605051002020D02" pitchFamily="82" charset="0"/>
                </a:rPr>
                <a:t>4</a:t>
              </a:r>
            </a:p>
          </p:txBody>
        </p:sp>
      </p:grpSp>
      <p:grpSp>
        <p:nvGrpSpPr>
          <p:cNvPr id="84" name="Group 16">
            <a:extLst>
              <a:ext uri="{FF2B5EF4-FFF2-40B4-BE49-F238E27FC236}">
                <a16:creationId xmlns="" xmlns:a16="http://schemas.microsoft.com/office/drawing/2014/main" id="{404D7B0F-0230-0868-5C7C-7020A0A103E0}"/>
              </a:ext>
            </a:extLst>
          </p:cNvPr>
          <p:cNvGrpSpPr/>
          <p:nvPr/>
        </p:nvGrpSpPr>
        <p:grpSpPr>
          <a:xfrm rot="-10800000">
            <a:off x="9072013" y="7436579"/>
            <a:ext cx="566291" cy="565385"/>
            <a:chOff x="0" y="0"/>
            <a:chExt cx="6350000" cy="6339840"/>
          </a:xfrm>
        </p:grpSpPr>
        <p:sp>
          <p:nvSpPr>
            <p:cNvPr id="85" name="Freeform 17">
              <a:extLst>
                <a:ext uri="{FF2B5EF4-FFF2-40B4-BE49-F238E27FC236}">
                  <a16:creationId xmlns="" xmlns:a16="http://schemas.microsoft.com/office/drawing/2014/main" id="{25949160-3543-A95F-6609-0E31ED9564AE}"/>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alpha val="49804"/>
              </a:srgbClr>
            </a:solidFill>
          </p:spPr>
          <p:txBody>
            <a:bodyPr/>
            <a:lstStyle/>
            <a:p>
              <a:endParaRPr lang="en-US">
                <a:latin typeface="Gabriola" panose="04040605051002020D02" pitchFamily="82" charset="0"/>
              </a:endParaRPr>
            </a:p>
          </p:txBody>
        </p:sp>
      </p:grpSp>
      <p:grpSp>
        <p:nvGrpSpPr>
          <p:cNvPr id="86" name="Group 18">
            <a:extLst>
              <a:ext uri="{FF2B5EF4-FFF2-40B4-BE49-F238E27FC236}">
                <a16:creationId xmlns="" xmlns:a16="http://schemas.microsoft.com/office/drawing/2014/main" id="{843E4F54-51A2-2B55-5B60-48410B217AA8}"/>
              </a:ext>
            </a:extLst>
          </p:cNvPr>
          <p:cNvGrpSpPr/>
          <p:nvPr/>
        </p:nvGrpSpPr>
        <p:grpSpPr>
          <a:xfrm rot="-10800000">
            <a:off x="6402802" y="8001964"/>
            <a:ext cx="566291" cy="565385"/>
            <a:chOff x="0" y="0"/>
            <a:chExt cx="6350000" cy="6339840"/>
          </a:xfrm>
        </p:grpSpPr>
        <p:sp>
          <p:nvSpPr>
            <p:cNvPr id="87" name="Freeform 19">
              <a:extLst>
                <a:ext uri="{FF2B5EF4-FFF2-40B4-BE49-F238E27FC236}">
                  <a16:creationId xmlns="" xmlns:a16="http://schemas.microsoft.com/office/drawing/2014/main" id="{552EACD9-5959-DC50-89E9-0CC5508DBFE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alpha val="49804"/>
              </a:srgbClr>
            </a:solidFill>
          </p:spPr>
          <p:txBody>
            <a:bodyPr/>
            <a:lstStyle/>
            <a:p>
              <a:endParaRPr lang="en-US">
                <a:latin typeface="Gabriola" panose="04040605051002020D02" pitchFamily="82" charset="0"/>
              </a:endParaRPr>
            </a:p>
          </p:txBody>
        </p:sp>
      </p:grpSp>
      <p:grpSp>
        <p:nvGrpSpPr>
          <p:cNvPr id="88" name="Group 20">
            <a:extLst>
              <a:ext uri="{FF2B5EF4-FFF2-40B4-BE49-F238E27FC236}">
                <a16:creationId xmlns="" xmlns:a16="http://schemas.microsoft.com/office/drawing/2014/main" id="{261CFC15-788D-DDCC-A75D-A8B0E82FA1AC}"/>
              </a:ext>
            </a:extLst>
          </p:cNvPr>
          <p:cNvGrpSpPr/>
          <p:nvPr/>
        </p:nvGrpSpPr>
        <p:grpSpPr>
          <a:xfrm>
            <a:off x="11762530" y="4055646"/>
            <a:ext cx="5687270" cy="3683268"/>
            <a:chOff x="0" y="0"/>
            <a:chExt cx="977479" cy="868343"/>
          </a:xfrm>
        </p:grpSpPr>
        <p:sp>
          <p:nvSpPr>
            <p:cNvPr id="89" name="Freeform 21">
              <a:extLst>
                <a:ext uri="{FF2B5EF4-FFF2-40B4-BE49-F238E27FC236}">
                  <a16:creationId xmlns="" xmlns:a16="http://schemas.microsoft.com/office/drawing/2014/main" id="{6761E188-54D8-548D-63D3-80DB43D45804}"/>
                </a:ext>
              </a:extLst>
            </p:cNvPr>
            <p:cNvSpPr/>
            <p:nvPr/>
          </p:nvSpPr>
          <p:spPr>
            <a:xfrm>
              <a:off x="0" y="0"/>
              <a:ext cx="977479" cy="868343"/>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txBody>
            <a:bodyPr/>
            <a:lstStyle/>
            <a:p>
              <a:endParaRPr lang="en-US">
                <a:latin typeface="Gabriola" panose="04040605051002020D02" pitchFamily="82" charset="0"/>
              </a:endParaRPr>
            </a:p>
          </p:txBody>
        </p:sp>
        <p:sp>
          <p:nvSpPr>
            <p:cNvPr id="90" name="TextBox 22">
              <a:extLst>
                <a:ext uri="{FF2B5EF4-FFF2-40B4-BE49-F238E27FC236}">
                  <a16:creationId xmlns="" xmlns:a16="http://schemas.microsoft.com/office/drawing/2014/main" id="{386A35BF-0919-67E3-B88C-2585D4575509}"/>
                </a:ext>
              </a:extLst>
            </p:cNvPr>
            <p:cNvSpPr txBox="1"/>
            <p:nvPr/>
          </p:nvSpPr>
          <p:spPr>
            <a:xfrm>
              <a:off x="0" y="277611"/>
              <a:ext cx="711200" cy="482600"/>
            </a:xfrm>
            <a:prstGeom prst="rect">
              <a:avLst/>
            </a:prstGeom>
          </p:spPr>
          <p:txBody>
            <a:bodyPr lIns="50800" tIns="50800" rIns="50800" bIns="50800" rtlCol="0" anchor="ctr"/>
            <a:lstStyle/>
            <a:p>
              <a:pPr algn="ctr">
                <a:lnSpc>
                  <a:spcPts val="5599"/>
                </a:lnSpc>
              </a:pPr>
              <a:r>
                <a:rPr lang="en-US" sz="3999" spc="199" dirty="0">
                  <a:solidFill>
                    <a:srgbClr val="FFFFFF"/>
                  </a:solidFill>
                  <a:latin typeface="Gabriola" panose="04040605051002020D02" pitchFamily="82" charset="0"/>
                </a:rPr>
                <a:t>5</a:t>
              </a:r>
            </a:p>
          </p:txBody>
        </p:sp>
      </p:grpSp>
      <p:grpSp>
        <p:nvGrpSpPr>
          <p:cNvPr id="91" name="Group 23">
            <a:extLst>
              <a:ext uri="{FF2B5EF4-FFF2-40B4-BE49-F238E27FC236}">
                <a16:creationId xmlns="" xmlns:a16="http://schemas.microsoft.com/office/drawing/2014/main" id="{2024DC38-5856-1986-D885-34D2105FD819}"/>
              </a:ext>
            </a:extLst>
          </p:cNvPr>
          <p:cNvGrpSpPr/>
          <p:nvPr/>
        </p:nvGrpSpPr>
        <p:grpSpPr>
          <a:xfrm rot="-10800000">
            <a:off x="11729734" y="6871194"/>
            <a:ext cx="566291" cy="565385"/>
            <a:chOff x="0" y="0"/>
            <a:chExt cx="6350000" cy="6339840"/>
          </a:xfrm>
        </p:grpSpPr>
        <p:sp>
          <p:nvSpPr>
            <p:cNvPr id="92" name="Freeform 24">
              <a:extLst>
                <a:ext uri="{FF2B5EF4-FFF2-40B4-BE49-F238E27FC236}">
                  <a16:creationId xmlns="" xmlns:a16="http://schemas.microsoft.com/office/drawing/2014/main" id="{BCE42DB2-3A90-9D4C-5AD4-A22941A258C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alpha val="49804"/>
              </a:srgbClr>
            </a:solidFill>
          </p:spPr>
          <p:txBody>
            <a:bodyPr/>
            <a:lstStyle/>
            <a:p>
              <a:endParaRPr lang="en-US">
                <a:latin typeface="Gabriola" panose="04040605051002020D02" pitchFamily="82" charset="0"/>
              </a:endParaRPr>
            </a:p>
          </p:txBody>
        </p:sp>
      </p:grpSp>
      <p:sp>
        <p:nvSpPr>
          <p:cNvPr id="93" name="TextBox 25">
            <a:extLst>
              <a:ext uri="{FF2B5EF4-FFF2-40B4-BE49-F238E27FC236}">
                <a16:creationId xmlns="" xmlns:a16="http://schemas.microsoft.com/office/drawing/2014/main" id="{209A5B54-D931-9DD9-6317-B80F065F6B44}"/>
              </a:ext>
            </a:extLst>
          </p:cNvPr>
          <p:cNvSpPr txBox="1"/>
          <p:nvPr/>
        </p:nvSpPr>
        <p:spPr>
          <a:xfrm>
            <a:off x="4296056" y="4914900"/>
            <a:ext cx="1729363" cy="1657185"/>
          </a:xfrm>
          <a:prstGeom prst="rect">
            <a:avLst/>
          </a:prstGeom>
        </p:spPr>
        <p:txBody>
          <a:bodyPr lIns="0" tIns="0" rIns="0" bIns="0" rtlCol="0" anchor="t">
            <a:spAutoFit/>
          </a:bodyPr>
          <a:lstStyle/>
          <a:p>
            <a:pPr marL="0" lvl="0" indent="0" algn="ctr">
              <a:lnSpc>
                <a:spcPts val="3334"/>
              </a:lnSpc>
            </a:pPr>
            <a:r>
              <a:rPr lang="en-US" sz="2381" spc="71" dirty="0">
                <a:solidFill>
                  <a:srgbClr val="191919"/>
                </a:solidFill>
                <a:latin typeface="Gabriola" panose="04040605051002020D02" pitchFamily="82" charset="0"/>
              </a:rPr>
              <a:t>Image</a:t>
            </a:r>
          </a:p>
          <a:p>
            <a:pPr marL="0" lvl="0" indent="0" algn="ctr">
              <a:lnSpc>
                <a:spcPts val="3334"/>
              </a:lnSpc>
            </a:pPr>
            <a:r>
              <a:rPr lang="en-US" sz="2381" spc="71" dirty="0">
                <a:solidFill>
                  <a:srgbClr val="191919"/>
                </a:solidFill>
                <a:latin typeface="Gabriola" panose="04040605051002020D02" pitchFamily="82" charset="0"/>
              </a:rPr>
              <a:t>Reading</a:t>
            </a:r>
          </a:p>
          <a:p>
            <a:pPr marL="0" lvl="0" indent="0" algn="ctr">
              <a:lnSpc>
                <a:spcPts val="3334"/>
              </a:lnSpc>
            </a:pPr>
            <a:r>
              <a:rPr lang="en-US" sz="2381" spc="71" dirty="0">
                <a:solidFill>
                  <a:srgbClr val="191919"/>
                </a:solidFill>
                <a:latin typeface="Gabriola" panose="04040605051002020D02" pitchFamily="82" charset="0"/>
              </a:rPr>
              <a:t>&amp;</a:t>
            </a:r>
          </a:p>
          <a:p>
            <a:pPr marL="0" lvl="0" indent="0" algn="ctr">
              <a:lnSpc>
                <a:spcPts val="3334"/>
              </a:lnSpc>
            </a:pPr>
            <a:r>
              <a:rPr lang="en-US" sz="2381" spc="71" dirty="0">
                <a:solidFill>
                  <a:srgbClr val="191919"/>
                </a:solidFill>
                <a:latin typeface="Gabriola" panose="04040605051002020D02" pitchFamily="82" charset="0"/>
              </a:rPr>
              <a:t> Cleaning</a:t>
            </a:r>
          </a:p>
        </p:txBody>
      </p:sp>
      <p:sp>
        <p:nvSpPr>
          <p:cNvPr id="94" name="TextBox 26">
            <a:extLst>
              <a:ext uri="{FF2B5EF4-FFF2-40B4-BE49-F238E27FC236}">
                <a16:creationId xmlns="" xmlns:a16="http://schemas.microsoft.com/office/drawing/2014/main" id="{46FE00A6-A130-6D44-AB14-3401E74A1621}"/>
              </a:ext>
            </a:extLst>
          </p:cNvPr>
          <p:cNvSpPr txBox="1"/>
          <p:nvPr/>
        </p:nvSpPr>
        <p:spPr>
          <a:xfrm>
            <a:off x="6701430" y="5143500"/>
            <a:ext cx="2132295" cy="385618"/>
          </a:xfrm>
          <a:prstGeom prst="rect">
            <a:avLst/>
          </a:prstGeom>
        </p:spPr>
        <p:txBody>
          <a:bodyPr lIns="0" tIns="0" rIns="0" bIns="0" rtlCol="0" anchor="t">
            <a:spAutoFit/>
          </a:bodyPr>
          <a:lstStyle/>
          <a:p>
            <a:pPr lvl="0" algn="ctr">
              <a:lnSpc>
                <a:spcPts val="3334"/>
              </a:lnSpc>
            </a:pPr>
            <a:r>
              <a:rPr lang="en-US" sz="2381" spc="71" dirty="0">
                <a:solidFill>
                  <a:srgbClr val="191919"/>
                </a:solidFill>
                <a:latin typeface="Gabriola" panose="04040605051002020D02" pitchFamily="82" charset="0"/>
              </a:rPr>
              <a:t>Image Resizing</a:t>
            </a:r>
          </a:p>
        </p:txBody>
      </p:sp>
      <p:sp>
        <p:nvSpPr>
          <p:cNvPr id="95" name="TextBox 27">
            <a:extLst>
              <a:ext uri="{FF2B5EF4-FFF2-40B4-BE49-F238E27FC236}">
                <a16:creationId xmlns="" xmlns:a16="http://schemas.microsoft.com/office/drawing/2014/main" id="{CAF9E9C9-0D5A-A767-8B98-F84DE1361A94}"/>
              </a:ext>
            </a:extLst>
          </p:cNvPr>
          <p:cNvSpPr txBox="1"/>
          <p:nvPr/>
        </p:nvSpPr>
        <p:spPr>
          <a:xfrm>
            <a:off x="9612820" y="4646595"/>
            <a:ext cx="1729363" cy="385618"/>
          </a:xfrm>
          <a:prstGeom prst="rect">
            <a:avLst/>
          </a:prstGeom>
        </p:spPr>
        <p:txBody>
          <a:bodyPr lIns="0" tIns="0" rIns="0" bIns="0" rtlCol="0" anchor="t">
            <a:spAutoFit/>
          </a:bodyPr>
          <a:lstStyle/>
          <a:p>
            <a:pPr lvl="0" algn="ctr">
              <a:lnSpc>
                <a:spcPts val="3334"/>
              </a:lnSpc>
            </a:pPr>
            <a:r>
              <a:rPr lang="en-US" sz="2381" spc="71" dirty="0">
                <a:solidFill>
                  <a:srgbClr val="191919"/>
                </a:solidFill>
                <a:latin typeface="Gabriola" panose="04040605051002020D02" pitchFamily="82" charset="0"/>
              </a:rPr>
              <a:t>Splitting Dataset</a:t>
            </a:r>
          </a:p>
        </p:txBody>
      </p:sp>
      <p:sp>
        <p:nvSpPr>
          <p:cNvPr id="97" name="TextBox 29">
            <a:extLst>
              <a:ext uri="{FF2B5EF4-FFF2-40B4-BE49-F238E27FC236}">
                <a16:creationId xmlns="" xmlns:a16="http://schemas.microsoft.com/office/drawing/2014/main" id="{0D2C5397-7D06-50DE-6445-4AF1B5831A20}"/>
              </a:ext>
            </a:extLst>
          </p:cNvPr>
          <p:cNvSpPr txBox="1"/>
          <p:nvPr/>
        </p:nvSpPr>
        <p:spPr>
          <a:xfrm>
            <a:off x="12420600" y="3470248"/>
            <a:ext cx="2164931" cy="808811"/>
          </a:xfrm>
          <a:prstGeom prst="rect">
            <a:avLst/>
          </a:prstGeom>
        </p:spPr>
        <p:txBody>
          <a:bodyPr lIns="0" tIns="0" rIns="0" bIns="0" rtlCol="0" anchor="t">
            <a:spAutoFit/>
          </a:bodyPr>
          <a:lstStyle/>
          <a:p>
            <a:pPr algn="ctr">
              <a:lnSpc>
                <a:spcPts val="3334"/>
              </a:lnSpc>
            </a:pPr>
            <a:r>
              <a:rPr lang="en-US" sz="2381" spc="71" dirty="0">
                <a:solidFill>
                  <a:srgbClr val="191919"/>
                </a:solidFill>
                <a:latin typeface="Gabriola" panose="04040605051002020D02" pitchFamily="82" charset="0"/>
              </a:rPr>
              <a:t>Save Preprocessed Image</a:t>
            </a:r>
          </a:p>
        </p:txBody>
      </p:sp>
      <p:sp>
        <p:nvSpPr>
          <p:cNvPr id="106" name="TextBox 49">
            <a:extLst>
              <a:ext uri="{FF2B5EF4-FFF2-40B4-BE49-F238E27FC236}">
                <a16:creationId xmlns="" xmlns:a16="http://schemas.microsoft.com/office/drawing/2014/main" id="{0AEEFE21-FC9C-2AD6-E94E-074A57243C3A}"/>
              </a:ext>
            </a:extLst>
          </p:cNvPr>
          <p:cNvSpPr txBox="1"/>
          <p:nvPr/>
        </p:nvSpPr>
        <p:spPr>
          <a:xfrm>
            <a:off x="1605819" y="5471399"/>
            <a:ext cx="1729363" cy="808811"/>
          </a:xfrm>
          <a:prstGeom prst="rect">
            <a:avLst/>
          </a:prstGeom>
        </p:spPr>
        <p:txBody>
          <a:bodyPr wrap="square" lIns="0" tIns="0" rIns="0" bIns="0" rtlCol="0" anchor="t">
            <a:spAutoFit/>
          </a:bodyPr>
          <a:lstStyle/>
          <a:p>
            <a:pPr lvl="0" algn="ctr">
              <a:lnSpc>
                <a:spcPts val="3334"/>
              </a:lnSpc>
            </a:pPr>
            <a:r>
              <a:rPr lang="en-US" sz="2381" spc="71" dirty="0">
                <a:solidFill>
                  <a:srgbClr val="191919"/>
                </a:solidFill>
                <a:latin typeface="Gabriola" panose="04040605051002020D02" pitchFamily="82" charset="0"/>
              </a:rPr>
              <a:t>Image Collection &amp; Exploration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1000"/>
                                        <p:tgtEl>
                                          <p:spTgt spid="106"/>
                                        </p:tgtEl>
                                      </p:cBhvr>
                                    </p:animEffect>
                                    <p:anim calcmode="lin" valueType="num">
                                      <p:cBhvr>
                                        <p:cTn id="26" dur="1000" fill="hold"/>
                                        <p:tgtEl>
                                          <p:spTgt spid="106"/>
                                        </p:tgtEl>
                                        <p:attrNameLst>
                                          <p:attrName>ppt_x</p:attrName>
                                        </p:attrNameLst>
                                      </p:cBhvr>
                                      <p:tavLst>
                                        <p:tav tm="0">
                                          <p:val>
                                            <p:strVal val="#ppt_x"/>
                                          </p:val>
                                        </p:tav>
                                        <p:tav tm="100000">
                                          <p:val>
                                            <p:strVal val="#ppt_x"/>
                                          </p:val>
                                        </p:tav>
                                      </p:tavLst>
                                    </p:anim>
                                    <p:anim calcmode="lin" valueType="num">
                                      <p:cBhvr>
                                        <p:cTn id="27" dur="1000" fill="hold"/>
                                        <p:tgtEl>
                                          <p:spTgt spid="106"/>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1000"/>
                                        <p:tgtEl>
                                          <p:spTgt spid="70"/>
                                        </p:tgtEl>
                                      </p:cBhvr>
                                    </p:animEffect>
                                    <p:anim calcmode="lin" valueType="num">
                                      <p:cBhvr>
                                        <p:cTn id="31" dur="1000" fill="hold"/>
                                        <p:tgtEl>
                                          <p:spTgt spid="70"/>
                                        </p:tgtEl>
                                        <p:attrNameLst>
                                          <p:attrName>ppt_x</p:attrName>
                                        </p:attrNameLst>
                                      </p:cBhvr>
                                      <p:tavLst>
                                        <p:tav tm="0">
                                          <p:val>
                                            <p:strVal val="#ppt_x"/>
                                          </p:val>
                                        </p:tav>
                                        <p:tav tm="100000">
                                          <p:val>
                                            <p:strVal val="#ppt_x"/>
                                          </p:val>
                                        </p:tav>
                                      </p:tavLst>
                                    </p:anim>
                                    <p:anim calcmode="lin" valueType="num">
                                      <p:cBhvr>
                                        <p:cTn id="32" dur="1000" fill="hold"/>
                                        <p:tgtEl>
                                          <p:spTgt spid="7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75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1000"/>
                                        <p:tgtEl>
                                          <p:spTgt spid="93"/>
                                        </p:tgtEl>
                                      </p:cBhvr>
                                    </p:animEffect>
                                    <p:anim calcmode="lin" valueType="num">
                                      <p:cBhvr>
                                        <p:cTn id="36" dur="1000" fill="hold"/>
                                        <p:tgtEl>
                                          <p:spTgt spid="93"/>
                                        </p:tgtEl>
                                        <p:attrNameLst>
                                          <p:attrName>ppt_x</p:attrName>
                                        </p:attrNameLst>
                                      </p:cBhvr>
                                      <p:tavLst>
                                        <p:tav tm="0">
                                          <p:val>
                                            <p:strVal val="#ppt_x"/>
                                          </p:val>
                                        </p:tav>
                                        <p:tav tm="100000">
                                          <p:val>
                                            <p:strVal val="#ppt_x"/>
                                          </p:val>
                                        </p:tav>
                                      </p:tavLst>
                                    </p:anim>
                                    <p:anim calcmode="lin" valueType="num">
                                      <p:cBhvr>
                                        <p:cTn id="37" dur="1000" fill="hold"/>
                                        <p:tgtEl>
                                          <p:spTgt spid="9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75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1000"/>
                                        <p:tgtEl>
                                          <p:spTgt spid="75"/>
                                        </p:tgtEl>
                                      </p:cBhvr>
                                    </p:animEffect>
                                    <p:anim calcmode="lin" valueType="num">
                                      <p:cBhvr>
                                        <p:cTn id="41" dur="1000" fill="hold"/>
                                        <p:tgtEl>
                                          <p:spTgt spid="75"/>
                                        </p:tgtEl>
                                        <p:attrNameLst>
                                          <p:attrName>ppt_x</p:attrName>
                                        </p:attrNameLst>
                                      </p:cBhvr>
                                      <p:tavLst>
                                        <p:tav tm="0">
                                          <p:val>
                                            <p:strVal val="#ppt_x"/>
                                          </p:val>
                                        </p:tav>
                                        <p:tav tm="100000">
                                          <p:val>
                                            <p:strVal val="#ppt_x"/>
                                          </p:val>
                                        </p:tav>
                                      </p:tavLst>
                                    </p:anim>
                                    <p:anim calcmode="lin" valueType="num">
                                      <p:cBhvr>
                                        <p:cTn id="42" dur="1000" fill="hold"/>
                                        <p:tgtEl>
                                          <p:spTgt spid="7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75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1000"/>
                                        <p:tgtEl>
                                          <p:spTgt spid="73"/>
                                        </p:tgtEl>
                                      </p:cBhvr>
                                    </p:animEffect>
                                    <p:anim calcmode="lin" valueType="num">
                                      <p:cBhvr>
                                        <p:cTn id="46" dur="1000" fill="hold"/>
                                        <p:tgtEl>
                                          <p:spTgt spid="73"/>
                                        </p:tgtEl>
                                        <p:attrNameLst>
                                          <p:attrName>ppt_x</p:attrName>
                                        </p:attrNameLst>
                                      </p:cBhvr>
                                      <p:tavLst>
                                        <p:tav tm="0">
                                          <p:val>
                                            <p:strVal val="#ppt_x"/>
                                          </p:val>
                                        </p:tav>
                                        <p:tav tm="100000">
                                          <p:val>
                                            <p:strVal val="#ppt_x"/>
                                          </p:val>
                                        </p:tav>
                                      </p:tavLst>
                                    </p:anim>
                                    <p:anim calcmode="lin" valueType="num">
                                      <p:cBhvr>
                                        <p:cTn id="47" dur="1000" fill="hold"/>
                                        <p:tgtEl>
                                          <p:spTgt spid="73"/>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500"/>
                                  </p:stCondLst>
                                  <p:childTnLst>
                                    <p:set>
                                      <p:cBhvr>
                                        <p:cTn id="49" dur="1" fill="hold">
                                          <p:stCondLst>
                                            <p:cond delay="0"/>
                                          </p:stCondLst>
                                        </p:cTn>
                                        <p:tgtEl>
                                          <p:spTgt spid="94"/>
                                        </p:tgtEl>
                                        <p:attrNameLst>
                                          <p:attrName>style.visibility</p:attrName>
                                        </p:attrNameLst>
                                      </p:cBhvr>
                                      <p:to>
                                        <p:strVal val="visible"/>
                                      </p:to>
                                    </p:set>
                                    <p:animEffect transition="in" filter="fade">
                                      <p:cBhvr>
                                        <p:cTn id="50" dur="1000"/>
                                        <p:tgtEl>
                                          <p:spTgt spid="94"/>
                                        </p:tgtEl>
                                      </p:cBhvr>
                                    </p:animEffect>
                                    <p:anim calcmode="lin" valueType="num">
                                      <p:cBhvr>
                                        <p:cTn id="51" dur="1000" fill="hold"/>
                                        <p:tgtEl>
                                          <p:spTgt spid="94"/>
                                        </p:tgtEl>
                                        <p:attrNameLst>
                                          <p:attrName>ppt_x</p:attrName>
                                        </p:attrNameLst>
                                      </p:cBhvr>
                                      <p:tavLst>
                                        <p:tav tm="0">
                                          <p:val>
                                            <p:strVal val="#ppt_x"/>
                                          </p:val>
                                        </p:tav>
                                        <p:tav tm="100000">
                                          <p:val>
                                            <p:strVal val="#ppt_x"/>
                                          </p:val>
                                        </p:tav>
                                      </p:tavLst>
                                    </p:anim>
                                    <p:anim calcmode="lin" valueType="num">
                                      <p:cBhvr>
                                        <p:cTn id="52" dur="1000" fill="hold"/>
                                        <p:tgtEl>
                                          <p:spTgt spid="9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150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1000"/>
                                        <p:tgtEl>
                                          <p:spTgt spid="78"/>
                                        </p:tgtEl>
                                      </p:cBhvr>
                                    </p:animEffect>
                                    <p:anim calcmode="lin" valueType="num">
                                      <p:cBhvr>
                                        <p:cTn id="56" dur="1000" fill="hold"/>
                                        <p:tgtEl>
                                          <p:spTgt spid="78"/>
                                        </p:tgtEl>
                                        <p:attrNameLst>
                                          <p:attrName>ppt_x</p:attrName>
                                        </p:attrNameLst>
                                      </p:cBhvr>
                                      <p:tavLst>
                                        <p:tav tm="0">
                                          <p:val>
                                            <p:strVal val="#ppt_x"/>
                                          </p:val>
                                        </p:tav>
                                        <p:tav tm="100000">
                                          <p:val>
                                            <p:strVal val="#ppt_x"/>
                                          </p:val>
                                        </p:tav>
                                      </p:tavLst>
                                    </p:anim>
                                    <p:anim calcmode="lin" valueType="num">
                                      <p:cBhvr>
                                        <p:cTn id="57" dur="1000" fill="hold"/>
                                        <p:tgtEl>
                                          <p:spTgt spid="7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150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1000"/>
                                        <p:tgtEl>
                                          <p:spTgt spid="86"/>
                                        </p:tgtEl>
                                      </p:cBhvr>
                                    </p:animEffect>
                                    <p:anim calcmode="lin" valueType="num">
                                      <p:cBhvr>
                                        <p:cTn id="61" dur="1000" fill="hold"/>
                                        <p:tgtEl>
                                          <p:spTgt spid="86"/>
                                        </p:tgtEl>
                                        <p:attrNameLst>
                                          <p:attrName>ppt_x</p:attrName>
                                        </p:attrNameLst>
                                      </p:cBhvr>
                                      <p:tavLst>
                                        <p:tav tm="0">
                                          <p:val>
                                            <p:strVal val="#ppt_x"/>
                                          </p:val>
                                        </p:tav>
                                        <p:tav tm="100000">
                                          <p:val>
                                            <p:strVal val="#ppt_x"/>
                                          </p:val>
                                        </p:tav>
                                      </p:tavLst>
                                    </p:anim>
                                    <p:anim calcmode="lin" valueType="num">
                                      <p:cBhvr>
                                        <p:cTn id="62" dur="1000" fill="hold"/>
                                        <p:tgtEl>
                                          <p:spTgt spid="8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2250"/>
                                  </p:stCondLst>
                                  <p:childTnLst>
                                    <p:set>
                                      <p:cBhvr>
                                        <p:cTn id="64" dur="1" fill="hold">
                                          <p:stCondLst>
                                            <p:cond delay="0"/>
                                          </p:stCondLst>
                                        </p:cTn>
                                        <p:tgtEl>
                                          <p:spTgt spid="95"/>
                                        </p:tgtEl>
                                        <p:attrNameLst>
                                          <p:attrName>style.visibility</p:attrName>
                                        </p:attrNameLst>
                                      </p:cBhvr>
                                      <p:to>
                                        <p:strVal val="visible"/>
                                      </p:to>
                                    </p:set>
                                    <p:animEffect transition="in" filter="fade">
                                      <p:cBhvr>
                                        <p:cTn id="65" dur="1000"/>
                                        <p:tgtEl>
                                          <p:spTgt spid="95"/>
                                        </p:tgtEl>
                                      </p:cBhvr>
                                    </p:animEffect>
                                    <p:anim calcmode="lin" valueType="num">
                                      <p:cBhvr>
                                        <p:cTn id="66" dur="1000" fill="hold"/>
                                        <p:tgtEl>
                                          <p:spTgt spid="95"/>
                                        </p:tgtEl>
                                        <p:attrNameLst>
                                          <p:attrName>ppt_x</p:attrName>
                                        </p:attrNameLst>
                                      </p:cBhvr>
                                      <p:tavLst>
                                        <p:tav tm="0">
                                          <p:val>
                                            <p:strVal val="#ppt_x"/>
                                          </p:val>
                                        </p:tav>
                                        <p:tav tm="100000">
                                          <p:val>
                                            <p:strVal val="#ppt_x"/>
                                          </p:val>
                                        </p:tav>
                                      </p:tavLst>
                                    </p:anim>
                                    <p:anim calcmode="lin" valueType="num">
                                      <p:cBhvr>
                                        <p:cTn id="67" dur="1000" fill="hold"/>
                                        <p:tgtEl>
                                          <p:spTgt spid="95"/>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225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1000"/>
                                        <p:tgtEl>
                                          <p:spTgt spid="81"/>
                                        </p:tgtEl>
                                      </p:cBhvr>
                                    </p:animEffect>
                                    <p:anim calcmode="lin" valueType="num">
                                      <p:cBhvr>
                                        <p:cTn id="71" dur="1000" fill="hold"/>
                                        <p:tgtEl>
                                          <p:spTgt spid="81"/>
                                        </p:tgtEl>
                                        <p:attrNameLst>
                                          <p:attrName>ppt_x</p:attrName>
                                        </p:attrNameLst>
                                      </p:cBhvr>
                                      <p:tavLst>
                                        <p:tav tm="0">
                                          <p:val>
                                            <p:strVal val="#ppt_x"/>
                                          </p:val>
                                        </p:tav>
                                        <p:tav tm="100000">
                                          <p:val>
                                            <p:strVal val="#ppt_x"/>
                                          </p:val>
                                        </p:tav>
                                      </p:tavLst>
                                    </p:anim>
                                    <p:anim calcmode="lin" valueType="num">
                                      <p:cBhvr>
                                        <p:cTn id="72" dur="1000" fill="hold"/>
                                        <p:tgtEl>
                                          <p:spTgt spid="81"/>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225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1000"/>
                                        <p:tgtEl>
                                          <p:spTgt spid="84"/>
                                        </p:tgtEl>
                                      </p:cBhvr>
                                    </p:animEffect>
                                    <p:anim calcmode="lin" valueType="num">
                                      <p:cBhvr>
                                        <p:cTn id="76" dur="1000" fill="hold"/>
                                        <p:tgtEl>
                                          <p:spTgt spid="84"/>
                                        </p:tgtEl>
                                        <p:attrNameLst>
                                          <p:attrName>ppt_x</p:attrName>
                                        </p:attrNameLst>
                                      </p:cBhvr>
                                      <p:tavLst>
                                        <p:tav tm="0">
                                          <p:val>
                                            <p:strVal val="#ppt_x"/>
                                          </p:val>
                                        </p:tav>
                                        <p:tav tm="100000">
                                          <p:val>
                                            <p:strVal val="#ppt_x"/>
                                          </p:val>
                                        </p:tav>
                                      </p:tavLst>
                                    </p:anim>
                                    <p:anim calcmode="lin" valueType="num">
                                      <p:cBhvr>
                                        <p:cTn id="77" dur="1000" fill="hold"/>
                                        <p:tgtEl>
                                          <p:spTgt spid="8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3000"/>
                                  </p:stCondLst>
                                  <p:childTnLst>
                                    <p:set>
                                      <p:cBhvr>
                                        <p:cTn id="79" dur="1" fill="hold">
                                          <p:stCondLst>
                                            <p:cond delay="0"/>
                                          </p:stCondLst>
                                        </p:cTn>
                                        <p:tgtEl>
                                          <p:spTgt spid="97"/>
                                        </p:tgtEl>
                                        <p:attrNameLst>
                                          <p:attrName>style.visibility</p:attrName>
                                        </p:attrNameLst>
                                      </p:cBhvr>
                                      <p:to>
                                        <p:strVal val="visible"/>
                                      </p:to>
                                    </p:set>
                                    <p:animEffect transition="in" filter="fade">
                                      <p:cBhvr>
                                        <p:cTn id="80" dur="1000"/>
                                        <p:tgtEl>
                                          <p:spTgt spid="97"/>
                                        </p:tgtEl>
                                      </p:cBhvr>
                                    </p:animEffect>
                                    <p:anim calcmode="lin" valueType="num">
                                      <p:cBhvr>
                                        <p:cTn id="81" dur="1000" fill="hold"/>
                                        <p:tgtEl>
                                          <p:spTgt spid="97"/>
                                        </p:tgtEl>
                                        <p:attrNameLst>
                                          <p:attrName>ppt_x</p:attrName>
                                        </p:attrNameLst>
                                      </p:cBhvr>
                                      <p:tavLst>
                                        <p:tav tm="0">
                                          <p:val>
                                            <p:strVal val="#ppt_x"/>
                                          </p:val>
                                        </p:tav>
                                        <p:tav tm="100000">
                                          <p:val>
                                            <p:strVal val="#ppt_x"/>
                                          </p:val>
                                        </p:tav>
                                      </p:tavLst>
                                    </p:anim>
                                    <p:anim calcmode="lin" valueType="num">
                                      <p:cBhvr>
                                        <p:cTn id="82" dur="1000" fill="hold"/>
                                        <p:tgtEl>
                                          <p:spTgt spid="97"/>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3000"/>
                                  </p:stCondLst>
                                  <p:childTnLst>
                                    <p:set>
                                      <p:cBhvr>
                                        <p:cTn id="84" dur="1" fill="hold">
                                          <p:stCondLst>
                                            <p:cond delay="0"/>
                                          </p:stCondLst>
                                        </p:cTn>
                                        <p:tgtEl>
                                          <p:spTgt spid="88"/>
                                        </p:tgtEl>
                                        <p:attrNameLst>
                                          <p:attrName>style.visibility</p:attrName>
                                        </p:attrNameLst>
                                      </p:cBhvr>
                                      <p:to>
                                        <p:strVal val="visible"/>
                                      </p:to>
                                    </p:set>
                                    <p:animEffect transition="in" filter="fade">
                                      <p:cBhvr>
                                        <p:cTn id="85" dur="1000"/>
                                        <p:tgtEl>
                                          <p:spTgt spid="88"/>
                                        </p:tgtEl>
                                      </p:cBhvr>
                                    </p:animEffect>
                                    <p:anim calcmode="lin" valueType="num">
                                      <p:cBhvr>
                                        <p:cTn id="86" dur="1000" fill="hold"/>
                                        <p:tgtEl>
                                          <p:spTgt spid="88"/>
                                        </p:tgtEl>
                                        <p:attrNameLst>
                                          <p:attrName>ppt_x</p:attrName>
                                        </p:attrNameLst>
                                      </p:cBhvr>
                                      <p:tavLst>
                                        <p:tav tm="0">
                                          <p:val>
                                            <p:strVal val="#ppt_x"/>
                                          </p:val>
                                        </p:tav>
                                        <p:tav tm="100000">
                                          <p:val>
                                            <p:strVal val="#ppt_x"/>
                                          </p:val>
                                        </p:tav>
                                      </p:tavLst>
                                    </p:anim>
                                    <p:anim calcmode="lin" valueType="num">
                                      <p:cBhvr>
                                        <p:cTn id="87" dur="1000" fill="hold"/>
                                        <p:tgtEl>
                                          <p:spTgt spid="88"/>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300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1000"/>
                                        <p:tgtEl>
                                          <p:spTgt spid="91"/>
                                        </p:tgtEl>
                                      </p:cBhvr>
                                    </p:animEffect>
                                    <p:anim calcmode="lin" valueType="num">
                                      <p:cBhvr>
                                        <p:cTn id="91" dur="1000" fill="hold"/>
                                        <p:tgtEl>
                                          <p:spTgt spid="91"/>
                                        </p:tgtEl>
                                        <p:attrNameLst>
                                          <p:attrName>ppt_x</p:attrName>
                                        </p:attrNameLst>
                                      </p:cBhvr>
                                      <p:tavLst>
                                        <p:tav tm="0">
                                          <p:val>
                                            <p:strVal val="#ppt_x"/>
                                          </p:val>
                                        </p:tav>
                                        <p:tav tm="100000">
                                          <p:val>
                                            <p:strVal val="#ppt_x"/>
                                          </p:val>
                                        </p:tav>
                                      </p:tavLst>
                                    </p:anim>
                                    <p:anim calcmode="lin" valueType="num">
                                      <p:cBhvr>
                                        <p:cTn id="92"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3" grpId="0"/>
      <p:bldP spid="94" grpId="0"/>
      <p:bldP spid="95" grpId="0"/>
      <p:bldP spid="97" grpId="0"/>
      <p:bldP spid="10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308" y="4457700"/>
            <a:ext cx="18191706" cy="2899611"/>
            <a:chOff x="0" y="-515926"/>
            <a:chExt cx="24255608" cy="3866147"/>
          </a:xfrm>
        </p:grpSpPr>
        <p:grpSp>
          <p:nvGrpSpPr>
            <p:cNvPr id="3" name="Group 3"/>
            <p:cNvGrpSpPr/>
            <p:nvPr/>
          </p:nvGrpSpPr>
          <p:grpSpPr>
            <a:xfrm>
              <a:off x="0" y="-515926"/>
              <a:ext cx="3592096" cy="3866147"/>
              <a:chOff x="0" y="-125623"/>
              <a:chExt cx="874641" cy="941370"/>
            </a:xfrm>
          </p:grpSpPr>
          <p:sp>
            <p:nvSpPr>
              <p:cNvPr id="4" name="Freeform 4"/>
              <p:cNvSpPr/>
              <p:nvPr/>
            </p:nvSpPr>
            <p:spPr>
              <a:xfrm>
                <a:off x="0" y="0"/>
                <a:ext cx="874641" cy="815747"/>
              </a:xfrm>
              <a:custGeom>
                <a:avLst/>
                <a:gdLst/>
                <a:ahLst/>
                <a:cxnLst/>
                <a:rect l="l" t="t" r="r" b="b"/>
                <a:pathLst>
                  <a:path w="874641" h="815747">
                    <a:moveTo>
                      <a:pt x="0" y="0"/>
                    </a:moveTo>
                    <a:lnTo>
                      <a:pt x="874641" y="0"/>
                    </a:lnTo>
                    <a:lnTo>
                      <a:pt x="874641" y="815747"/>
                    </a:lnTo>
                    <a:lnTo>
                      <a:pt x="0" y="815747"/>
                    </a:lnTo>
                    <a:close/>
                  </a:path>
                </a:pathLst>
              </a:custGeom>
              <a:solidFill>
                <a:srgbClr val="4FCDCC"/>
              </a:solidFill>
            </p:spPr>
            <p:txBody>
              <a:bodyPr/>
              <a:lstStyle/>
              <a:p>
                <a:endParaRPr lang="en-US">
                  <a:latin typeface="Gabriola" panose="04040605051002020D02" pitchFamily="82" charset="0"/>
                </a:endParaRPr>
              </a:p>
            </p:txBody>
          </p:sp>
          <p:sp>
            <p:nvSpPr>
              <p:cNvPr id="5" name="TextBox 5"/>
              <p:cNvSpPr txBox="1"/>
              <p:nvPr/>
            </p:nvSpPr>
            <p:spPr>
              <a:xfrm>
                <a:off x="6419" y="-125623"/>
                <a:ext cx="812800" cy="889000"/>
              </a:xfrm>
              <a:prstGeom prst="rect">
                <a:avLst/>
              </a:prstGeom>
            </p:spPr>
            <p:txBody>
              <a:bodyPr lIns="50800" tIns="50800" rIns="50800" bIns="50800" rtlCol="0" anchor="ctr"/>
              <a:lstStyle/>
              <a:p>
                <a:pPr algn="ctr">
                  <a:lnSpc>
                    <a:spcPts val="4900"/>
                  </a:lnSpc>
                </a:pPr>
                <a:r>
                  <a:rPr lang="en-US" sz="3200" spc="105" dirty="0">
                    <a:solidFill>
                      <a:srgbClr val="FFFFFF"/>
                    </a:solidFill>
                    <a:latin typeface="Gabriola" panose="04040605051002020D02" pitchFamily="82" charset="0"/>
                  </a:rPr>
                  <a:t>Pre </a:t>
                </a:r>
              </a:p>
              <a:p>
                <a:pPr algn="ctr">
                  <a:lnSpc>
                    <a:spcPts val="4900"/>
                  </a:lnSpc>
                </a:pPr>
                <a:r>
                  <a:rPr lang="en-US" sz="3200" spc="105" dirty="0">
                    <a:solidFill>
                      <a:srgbClr val="FFFFFF"/>
                    </a:solidFill>
                    <a:latin typeface="Gabriola" panose="04040605051002020D02" pitchFamily="82" charset="0"/>
                  </a:rPr>
                  <a:t>processing</a:t>
                </a:r>
              </a:p>
            </p:txBody>
          </p:sp>
        </p:grpSp>
        <p:grpSp>
          <p:nvGrpSpPr>
            <p:cNvPr id="6" name="Group 6"/>
            <p:cNvGrpSpPr/>
            <p:nvPr/>
          </p:nvGrpSpPr>
          <p:grpSpPr>
            <a:xfrm>
              <a:off x="5629947" y="-312949"/>
              <a:ext cx="3511941" cy="3663170"/>
              <a:chOff x="0" y="-76200"/>
              <a:chExt cx="855124" cy="891947"/>
            </a:xfrm>
          </p:grpSpPr>
          <p:sp>
            <p:nvSpPr>
              <p:cNvPr id="7" name="Freeform 7"/>
              <p:cNvSpPr/>
              <p:nvPr/>
            </p:nvSpPr>
            <p:spPr>
              <a:xfrm>
                <a:off x="0" y="0"/>
                <a:ext cx="855124" cy="815747"/>
              </a:xfrm>
              <a:custGeom>
                <a:avLst/>
                <a:gdLst/>
                <a:ahLst/>
                <a:cxnLst/>
                <a:rect l="l" t="t" r="r" b="b"/>
                <a:pathLst>
                  <a:path w="855124" h="815747">
                    <a:moveTo>
                      <a:pt x="0" y="0"/>
                    </a:moveTo>
                    <a:lnTo>
                      <a:pt x="855124" y="0"/>
                    </a:lnTo>
                    <a:lnTo>
                      <a:pt x="855124" y="815747"/>
                    </a:lnTo>
                    <a:lnTo>
                      <a:pt x="0" y="815747"/>
                    </a:lnTo>
                    <a:close/>
                  </a:path>
                </a:pathLst>
              </a:custGeom>
              <a:solidFill>
                <a:srgbClr val="18B6B4"/>
              </a:solidFill>
            </p:spPr>
            <p:txBody>
              <a:bodyPr/>
              <a:lstStyle/>
              <a:p>
                <a:endParaRPr lang="en-US" dirty="0">
                  <a:latin typeface="Gabriola" panose="04040605051002020D02" pitchFamily="82" charset="0"/>
                </a:endParaRPr>
              </a:p>
            </p:txBody>
          </p:sp>
          <p:sp>
            <p:nvSpPr>
              <p:cNvPr id="8" name="TextBox 8"/>
              <p:cNvSpPr txBox="1"/>
              <p:nvPr/>
            </p:nvSpPr>
            <p:spPr>
              <a:xfrm>
                <a:off x="26506" y="-76200"/>
                <a:ext cx="812800" cy="889000"/>
              </a:xfrm>
              <a:prstGeom prst="rect">
                <a:avLst/>
              </a:prstGeom>
            </p:spPr>
            <p:txBody>
              <a:bodyPr lIns="50800" tIns="50800" rIns="50800" bIns="50800" rtlCol="0" anchor="ctr"/>
              <a:lstStyle/>
              <a:p>
                <a:pPr algn="ctr">
                  <a:lnSpc>
                    <a:spcPts val="5040"/>
                  </a:lnSpc>
                </a:pPr>
                <a:r>
                  <a:rPr lang="en-US" sz="3200" spc="108" dirty="0">
                    <a:solidFill>
                      <a:srgbClr val="FFFFFF"/>
                    </a:solidFill>
                    <a:latin typeface="Gabriola" panose="04040605051002020D02" pitchFamily="82" charset="0"/>
                  </a:rPr>
                  <a:t>CNN</a:t>
                </a:r>
              </a:p>
              <a:p>
                <a:pPr algn="ctr">
                  <a:lnSpc>
                    <a:spcPts val="5040"/>
                  </a:lnSpc>
                </a:pPr>
                <a:r>
                  <a:rPr lang="en-US" sz="3200" spc="108" dirty="0">
                    <a:solidFill>
                      <a:srgbClr val="FFFFFF"/>
                    </a:solidFill>
                    <a:latin typeface="Gabriola" panose="04040605051002020D02" pitchFamily="82" charset="0"/>
                  </a:rPr>
                  <a:t>Layers</a:t>
                </a:r>
              </a:p>
            </p:txBody>
          </p:sp>
        </p:grpSp>
        <p:grpSp>
          <p:nvGrpSpPr>
            <p:cNvPr id="9" name="Group 9"/>
            <p:cNvGrpSpPr/>
            <p:nvPr/>
          </p:nvGrpSpPr>
          <p:grpSpPr>
            <a:xfrm>
              <a:off x="10427046" y="-312949"/>
              <a:ext cx="3338117" cy="3663170"/>
              <a:chOff x="0" y="-76200"/>
              <a:chExt cx="812800" cy="891947"/>
            </a:xfrm>
          </p:grpSpPr>
          <p:sp>
            <p:nvSpPr>
              <p:cNvPr id="10" name="Freeform 10"/>
              <p:cNvSpPr/>
              <p:nvPr/>
            </p:nvSpPr>
            <p:spPr>
              <a:xfrm>
                <a:off x="0" y="0"/>
                <a:ext cx="812800" cy="815747"/>
              </a:xfrm>
              <a:custGeom>
                <a:avLst/>
                <a:gdLst/>
                <a:ahLst/>
                <a:cxnLst/>
                <a:rect l="l" t="t" r="r" b="b"/>
                <a:pathLst>
                  <a:path w="812800" h="815747">
                    <a:moveTo>
                      <a:pt x="0" y="0"/>
                    </a:moveTo>
                    <a:lnTo>
                      <a:pt x="812800" y="0"/>
                    </a:lnTo>
                    <a:lnTo>
                      <a:pt x="812800" y="815747"/>
                    </a:lnTo>
                    <a:lnTo>
                      <a:pt x="0" y="815747"/>
                    </a:lnTo>
                    <a:close/>
                  </a:path>
                </a:pathLst>
              </a:custGeom>
              <a:solidFill>
                <a:srgbClr val="37C9EF"/>
              </a:solidFill>
            </p:spPr>
            <p:txBody>
              <a:bodyPr/>
              <a:lstStyle/>
              <a:p>
                <a:endParaRPr lang="en-US">
                  <a:latin typeface="Gabriola" panose="04040605051002020D02" pitchFamily="82" charset="0"/>
                </a:endParaRPr>
              </a:p>
            </p:txBody>
          </p:sp>
          <p:sp>
            <p:nvSpPr>
              <p:cNvPr id="11" name="TextBox 11"/>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200" spc="119" dirty="0">
                    <a:solidFill>
                      <a:srgbClr val="FFFFFF"/>
                    </a:solidFill>
                    <a:latin typeface="Gabriola" panose="04040605051002020D02" pitchFamily="82" charset="0"/>
                  </a:rPr>
                  <a:t>Feature Extraction</a:t>
                </a:r>
              </a:p>
            </p:txBody>
          </p:sp>
        </p:grpSp>
        <p:grpSp>
          <p:nvGrpSpPr>
            <p:cNvPr id="12" name="Group 12"/>
            <p:cNvGrpSpPr/>
            <p:nvPr/>
          </p:nvGrpSpPr>
          <p:grpSpPr>
            <a:xfrm>
              <a:off x="15419906" y="0"/>
              <a:ext cx="3338117" cy="3350221"/>
              <a:chOff x="0" y="0"/>
              <a:chExt cx="812800" cy="815747"/>
            </a:xfrm>
          </p:grpSpPr>
          <p:sp>
            <p:nvSpPr>
              <p:cNvPr id="13" name="Freeform 13"/>
              <p:cNvSpPr/>
              <p:nvPr/>
            </p:nvSpPr>
            <p:spPr>
              <a:xfrm>
                <a:off x="0" y="0"/>
                <a:ext cx="812800" cy="815747"/>
              </a:xfrm>
              <a:custGeom>
                <a:avLst/>
                <a:gdLst/>
                <a:ahLst/>
                <a:cxnLst/>
                <a:rect l="l" t="t" r="r" b="b"/>
                <a:pathLst>
                  <a:path w="812800" h="815747">
                    <a:moveTo>
                      <a:pt x="0" y="0"/>
                    </a:moveTo>
                    <a:lnTo>
                      <a:pt x="812800" y="0"/>
                    </a:lnTo>
                    <a:lnTo>
                      <a:pt x="812800" y="815747"/>
                    </a:lnTo>
                    <a:lnTo>
                      <a:pt x="0" y="815747"/>
                    </a:lnTo>
                    <a:close/>
                  </a:path>
                </a:pathLst>
              </a:custGeom>
              <a:solidFill>
                <a:srgbClr val="2C92D5"/>
              </a:solidFill>
            </p:spPr>
            <p:txBody>
              <a:bodyPr/>
              <a:lstStyle/>
              <a:p>
                <a:endParaRPr lang="en-US">
                  <a:latin typeface="Gabriola" panose="04040605051002020D02" pitchFamily="82" charset="0"/>
                </a:endParaRPr>
              </a:p>
            </p:txBody>
          </p:sp>
          <p:sp>
            <p:nvSpPr>
              <p:cNvPr id="14" name="TextBox 14"/>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200" spc="119" dirty="0">
                    <a:solidFill>
                      <a:srgbClr val="FFFFFF"/>
                    </a:solidFill>
                    <a:latin typeface="Gabriola" panose="04040605051002020D02" pitchFamily="82" charset="0"/>
                  </a:rPr>
                  <a:t>Dense Layers</a:t>
                </a:r>
              </a:p>
            </p:txBody>
          </p:sp>
        </p:grpSp>
        <p:grpSp>
          <p:nvGrpSpPr>
            <p:cNvPr id="15" name="Group 15"/>
            <p:cNvGrpSpPr/>
            <p:nvPr/>
          </p:nvGrpSpPr>
          <p:grpSpPr>
            <a:xfrm>
              <a:off x="20917491" y="-234711"/>
              <a:ext cx="3338117" cy="3584932"/>
              <a:chOff x="0" y="-57150"/>
              <a:chExt cx="812800" cy="872897"/>
            </a:xfrm>
          </p:grpSpPr>
          <p:sp>
            <p:nvSpPr>
              <p:cNvPr id="16" name="Freeform 16"/>
              <p:cNvSpPr/>
              <p:nvPr/>
            </p:nvSpPr>
            <p:spPr>
              <a:xfrm>
                <a:off x="0" y="0"/>
                <a:ext cx="812800" cy="815747"/>
              </a:xfrm>
              <a:custGeom>
                <a:avLst/>
                <a:gdLst/>
                <a:ahLst/>
                <a:cxnLst/>
                <a:rect l="l" t="t" r="r" b="b"/>
                <a:pathLst>
                  <a:path w="812800" h="815747">
                    <a:moveTo>
                      <a:pt x="0" y="0"/>
                    </a:moveTo>
                    <a:lnTo>
                      <a:pt x="812800" y="0"/>
                    </a:lnTo>
                    <a:lnTo>
                      <a:pt x="812800" y="815747"/>
                    </a:lnTo>
                    <a:lnTo>
                      <a:pt x="0" y="815747"/>
                    </a:lnTo>
                    <a:close/>
                  </a:path>
                </a:pathLst>
              </a:custGeom>
              <a:solidFill>
                <a:srgbClr val="13538A"/>
              </a:solidFill>
            </p:spPr>
            <p:txBody>
              <a:bodyPr/>
              <a:lstStyle/>
              <a:p>
                <a:endParaRPr lang="en-US">
                  <a:latin typeface="Gabriola" panose="04040605051002020D02" pitchFamily="82" charset="0"/>
                </a:endParaRPr>
              </a:p>
            </p:txBody>
          </p:sp>
          <p:sp>
            <p:nvSpPr>
              <p:cNvPr id="17" name="TextBox 17"/>
              <p:cNvSpPr txBox="1"/>
              <p:nvPr/>
            </p:nvSpPr>
            <p:spPr>
              <a:xfrm>
                <a:off x="0" y="-57150"/>
                <a:ext cx="812800" cy="869950"/>
              </a:xfrm>
              <a:prstGeom prst="rect">
                <a:avLst/>
              </a:prstGeom>
            </p:spPr>
            <p:txBody>
              <a:bodyPr lIns="50800" tIns="50800" rIns="50800" bIns="50800" rtlCol="0" anchor="ctr"/>
              <a:lstStyle/>
              <a:p>
                <a:pPr algn="ctr">
                  <a:lnSpc>
                    <a:spcPts val="4060"/>
                  </a:lnSpc>
                </a:pPr>
                <a:r>
                  <a:rPr lang="en-US" sz="2900" spc="87" dirty="0">
                    <a:solidFill>
                      <a:srgbClr val="FFFFFF"/>
                    </a:solidFill>
                    <a:latin typeface="Gabriola" panose="04040605051002020D02" pitchFamily="82" charset="0"/>
                  </a:rPr>
                  <a:t>Training </a:t>
                </a:r>
              </a:p>
              <a:p>
                <a:pPr algn="ctr">
                  <a:lnSpc>
                    <a:spcPts val="4060"/>
                  </a:lnSpc>
                </a:pPr>
                <a:r>
                  <a:rPr lang="en-US" sz="2900" spc="87" dirty="0">
                    <a:solidFill>
                      <a:srgbClr val="FFFFFF"/>
                    </a:solidFill>
                    <a:latin typeface="Gabriola" panose="04040605051002020D02" pitchFamily="82" charset="0"/>
                  </a:rPr>
                  <a:t>&amp; </a:t>
                </a:r>
                <a:r>
                  <a:rPr lang="en-US" sz="2700" spc="87" dirty="0">
                    <a:solidFill>
                      <a:srgbClr val="FFFFFF"/>
                    </a:solidFill>
                    <a:latin typeface="Gabriola" panose="04040605051002020D02" pitchFamily="82" charset="0"/>
                  </a:rPr>
                  <a:t>Optimization</a:t>
                </a:r>
              </a:p>
            </p:txBody>
          </p:sp>
        </p:grpSp>
        <p:grpSp>
          <p:nvGrpSpPr>
            <p:cNvPr id="18" name="Group 18"/>
            <p:cNvGrpSpPr/>
            <p:nvPr/>
          </p:nvGrpSpPr>
          <p:grpSpPr>
            <a:xfrm>
              <a:off x="13765163" y="1196692"/>
              <a:ext cx="1654743" cy="956838"/>
              <a:chOff x="0" y="0"/>
              <a:chExt cx="1405645" cy="812800"/>
            </a:xfrm>
          </p:grpSpPr>
          <p:sp>
            <p:nvSpPr>
              <p:cNvPr id="19" name="Freeform 19"/>
              <p:cNvSpPr/>
              <p:nvPr/>
            </p:nvSpPr>
            <p:spPr>
              <a:xfrm>
                <a:off x="0" y="0"/>
                <a:ext cx="1405645" cy="812800"/>
              </a:xfrm>
              <a:custGeom>
                <a:avLst/>
                <a:gdLst/>
                <a:ahLst/>
                <a:cxnLst/>
                <a:rect l="l" t="t" r="r" b="b"/>
                <a:pathLst>
                  <a:path w="1405645" h="812800">
                    <a:moveTo>
                      <a:pt x="1405645" y="406400"/>
                    </a:moveTo>
                    <a:lnTo>
                      <a:pt x="999245" y="0"/>
                    </a:lnTo>
                    <a:lnTo>
                      <a:pt x="999245" y="203200"/>
                    </a:lnTo>
                    <a:lnTo>
                      <a:pt x="0" y="203200"/>
                    </a:lnTo>
                    <a:lnTo>
                      <a:pt x="0" y="609600"/>
                    </a:lnTo>
                    <a:lnTo>
                      <a:pt x="999245" y="609600"/>
                    </a:lnTo>
                    <a:lnTo>
                      <a:pt x="999245" y="812800"/>
                    </a:lnTo>
                    <a:lnTo>
                      <a:pt x="1405645" y="406400"/>
                    </a:lnTo>
                    <a:close/>
                  </a:path>
                </a:pathLst>
              </a:custGeom>
              <a:solidFill>
                <a:srgbClr val="37C9EF"/>
              </a:solidFill>
            </p:spPr>
            <p:txBody>
              <a:bodyPr/>
              <a:lstStyle/>
              <a:p>
                <a:endParaRPr lang="en-US">
                  <a:latin typeface="Gabriola" panose="04040605051002020D02" pitchFamily="82" charset="0"/>
                </a:endParaRPr>
              </a:p>
            </p:txBody>
          </p:sp>
          <p:sp>
            <p:nvSpPr>
              <p:cNvPr id="20" name="TextBox 20"/>
              <p:cNvSpPr txBox="1"/>
              <p:nvPr/>
            </p:nvSpPr>
            <p:spPr>
              <a:xfrm>
                <a:off x="0" y="146050"/>
                <a:ext cx="711200" cy="463550"/>
              </a:xfrm>
              <a:prstGeom prst="rect">
                <a:avLst/>
              </a:prstGeom>
            </p:spPr>
            <p:txBody>
              <a:bodyPr lIns="50800" tIns="50800" rIns="50800" bIns="50800" rtlCol="0" anchor="ctr"/>
              <a:lstStyle/>
              <a:p>
                <a:pPr algn="ctr">
                  <a:lnSpc>
                    <a:spcPts val="3640"/>
                  </a:lnSpc>
                </a:pPr>
                <a:endParaRPr>
                  <a:latin typeface="Gabriola" panose="04040605051002020D02" pitchFamily="82" charset="0"/>
                </a:endParaRPr>
              </a:p>
            </p:txBody>
          </p:sp>
        </p:grpSp>
        <p:grpSp>
          <p:nvGrpSpPr>
            <p:cNvPr id="21" name="Group 21"/>
            <p:cNvGrpSpPr/>
            <p:nvPr/>
          </p:nvGrpSpPr>
          <p:grpSpPr>
            <a:xfrm>
              <a:off x="3543171" y="1196692"/>
              <a:ext cx="2086777" cy="956838"/>
              <a:chOff x="0" y="0"/>
              <a:chExt cx="1772643" cy="812800"/>
            </a:xfrm>
          </p:grpSpPr>
          <p:sp>
            <p:nvSpPr>
              <p:cNvPr id="22" name="Freeform 22"/>
              <p:cNvSpPr/>
              <p:nvPr/>
            </p:nvSpPr>
            <p:spPr>
              <a:xfrm>
                <a:off x="0" y="0"/>
                <a:ext cx="1772643" cy="812800"/>
              </a:xfrm>
              <a:custGeom>
                <a:avLst/>
                <a:gdLst/>
                <a:ahLst/>
                <a:cxnLst/>
                <a:rect l="l" t="t" r="r" b="b"/>
                <a:pathLst>
                  <a:path w="1772643" h="812800">
                    <a:moveTo>
                      <a:pt x="1772643" y="406400"/>
                    </a:moveTo>
                    <a:lnTo>
                      <a:pt x="1366243" y="0"/>
                    </a:lnTo>
                    <a:lnTo>
                      <a:pt x="1366243" y="203200"/>
                    </a:lnTo>
                    <a:lnTo>
                      <a:pt x="0" y="203200"/>
                    </a:lnTo>
                    <a:lnTo>
                      <a:pt x="0" y="609600"/>
                    </a:lnTo>
                    <a:lnTo>
                      <a:pt x="1366243" y="609600"/>
                    </a:lnTo>
                    <a:lnTo>
                      <a:pt x="1366243" y="812800"/>
                    </a:lnTo>
                    <a:lnTo>
                      <a:pt x="1772643" y="406400"/>
                    </a:lnTo>
                    <a:close/>
                  </a:path>
                </a:pathLst>
              </a:custGeom>
              <a:solidFill>
                <a:srgbClr val="4FCDCC"/>
              </a:solidFill>
            </p:spPr>
            <p:txBody>
              <a:bodyPr/>
              <a:lstStyle/>
              <a:p>
                <a:endParaRPr lang="en-US">
                  <a:latin typeface="Gabriola" panose="04040605051002020D02" pitchFamily="82" charset="0"/>
                </a:endParaRPr>
              </a:p>
            </p:txBody>
          </p:sp>
          <p:sp>
            <p:nvSpPr>
              <p:cNvPr id="23" name="TextBox 23"/>
              <p:cNvSpPr txBox="1"/>
              <p:nvPr/>
            </p:nvSpPr>
            <p:spPr>
              <a:xfrm>
                <a:off x="0" y="146050"/>
                <a:ext cx="711200" cy="463550"/>
              </a:xfrm>
              <a:prstGeom prst="rect">
                <a:avLst/>
              </a:prstGeom>
            </p:spPr>
            <p:txBody>
              <a:bodyPr lIns="50800" tIns="50800" rIns="50800" bIns="50800" rtlCol="0" anchor="ctr"/>
              <a:lstStyle/>
              <a:p>
                <a:pPr algn="ctr">
                  <a:lnSpc>
                    <a:spcPts val="3640"/>
                  </a:lnSpc>
                </a:pPr>
                <a:endParaRPr>
                  <a:latin typeface="Gabriola" panose="04040605051002020D02" pitchFamily="82" charset="0"/>
                </a:endParaRPr>
              </a:p>
            </p:txBody>
          </p:sp>
        </p:grpSp>
        <p:grpSp>
          <p:nvGrpSpPr>
            <p:cNvPr id="24" name="Group 24"/>
            <p:cNvGrpSpPr/>
            <p:nvPr/>
          </p:nvGrpSpPr>
          <p:grpSpPr>
            <a:xfrm>
              <a:off x="18758023" y="1196692"/>
              <a:ext cx="2159468" cy="956838"/>
              <a:chOff x="0" y="0"/>
              <a:chExt cx="1834391" cy="812800"/>
            </a:xfrm>
          </p:grpSpPr>
          <p:sp>
            <p:nvSpPr>
              <p:cNvPr id="25" name="Freeform 25"/>
              <p:cNvSpPr/>
              <p:nvPr/>
            </p:nvSpPr>
            <p:spPr>
              <a:xfrm>
                <a:off x="0" y="0"/>
                <a:ext cx="1834391" cy="812800"/>
              </a:xfrm>
              <a:custGeom>
                <a:avLst/>
                <a:gdLst/>
                <a:ahLst/>
                <a:cxnLst/>
                <a:rect l="l" t="t" r="r" b="b"/>
                <a:pathLst>
                  <a:path w="1834391" h="812800">
                    <a:moveTo>
                      <a:pt x="1834391" y="406400"/>
                    </a:moveTo>
                    <a:lnTo>
                      <a:pt x="1427991" y="0"/>
                    </a:lnTo>
                    <a:lnTo>
                      <a:pt x="1427991" y="203200"/>
                    </a:lnTo>
                    <a:lnTo>
                      <a:pt x="0" y="203200"/>
                    </a:lnTo>
                    <a:lnTo>
                      <a:pt x="0" y="609600"/>
                    </a:lnTo>
                    <a:lnTo>
                      <a:pt x="1427991" y="609600"/>
                    </a:lnTo>
                    <a:lnTo>
                      <a:pt x="1427991" y="812800"/>
                    </a:lnTo>
                    <a:lnTo>
                      <a:pt x="1834391" y="406400"/>
                    </a:lnTo>
                    <a:close/>
                  </a:path>
                </a:pathLst>
              </a:custGeom>
              <a:solidFill>
                <a:srgbClr val="2C92D5"/>
              </a:solidFill>
            </p:spPr>
            <p:txBody>
              <a:bodyPr/>
              <a:lstStyle/>
              <a:p>
                <a:endParaRPr lang="en-US">
                  <a:latin typeface="Gabriola" panose="04040605051002020D02" pitchFamily="82" charset="0"/>
                </a:endParaRPr>
              </a:p>
            </p:txBody>
          </p:sp>
          <p:sp>
            <p:nvSpPr>
              <p:cNvPr id="26" name="TextBox 26"/>
              <p:cNvSpPr txBox="1"/>
              <p:nvPr/>
            </p:nvSpPr>
            <p:spPr>
              <a:xfrm>
                <a:off x="0" y="146050"/>
                <a:ext cx="711200" cy="463550"/>
              </a:xfrm>
              <a:prstGeom prst="rect">
                <a:avLst/>
              </a:prstGeom>
            </p:spPr>
            <p:txBody>
              <a:bodyPr lIns="50800" tIns="50800" rIns="50800" bIns="50800" rtlCol="0" anchor="ctr"/>
              <a:lstStyle/>
              <a:p>
                <a:pPr algn="ctr">
                  <a:lnSpc>
                    <a:spcPts val="3640"/>
                  </a:lnSpc>
                </a:pPr>
                <a:endParaRPr>
                  <a:latin typeface="Gabriola" panose="04040605051002020D02" pitchFamily="82" charset="0"/>
                </a:endParaRPr>
              </a:p>
            </p:txBody>
          </p:sp>
        </p:grpSp>
        <p:grpSp>
          <p:nvGrpSpPr>
            <p:cNvPr id="27" name="Group 27"/>
            <p:cNvGrpSpPr/>
            <p:nvPr/>
          </p:nvGrpSpPr>
          <p:grpSpPr>
            <a:xfrm>
              <a:off x="9065993" y="1196692"/>
              <a:ext cx="1361053" cy="956838"/>
              <a:chOff x="0" y="0"/>
              <a:chExt cx="1156166" cy="812800"/>
            </a:xfrm>
          </p:grpSpPr>
          <p:sp>
            <p:nvSpPr>
              <p:cNvPr id="28" name="Freeform 28"/>
              <p:cNvSpPr/>
              <p:nvPr/>
            </p:nvSpPr>
            <p:spPr>
              <a:xfrm>
                <a:off x="0" y="0"/>
                <a:ext cx="1156166" cy="812800"/>
              </a:xfrm>
              <a:custGeom>
                <a:avLst/>
                <a:gdLst/>
                <a:ahLst/>
                <a:cxnLst/>
                <a:rect l="l" t="t" r="r" b="b"/>
                <a:pathLst>
                  <a:path w="1156166" h="812800">
                    <a:moveTo>
                      <a:pt x="1156166" y="406400"/>
                    </a:moveTo>
                    <a:lnTo>
                      <a:pt x="749766" y="0"/>
                    </a:lnTo>
                    <a:lnTo>
                      <a:pt x="749766" y="203200"/>
                    </a:lnTo>
                    <a:lnTo>
                      <a:pt x="0" y="203200"/>
                    </a:lnTo>
                    <a:lnTo>
                      <a:pt x="0" y="609600"/>
                    </a:lnTo>
                    <a:lnTo>
                      <a:pt x="749766" y="609600"/>
                    </a:lnTo>
                    <a:lnTo>
                      <a:pt x="749766" y="812800"/>
                    </a:lnTo>
                    <a:lnTo>
                      <a:pt x="1156166" y="406400"/>
                    </a:lnTo>
                    <a:close/>
                  </a:path>
                </a:pathLst>
              </a:custGeom>
              <a:solidFill>
                <a:srgbClr val="18B6B4"/>
              </a:solidFill>
            </p:spPr>
            <p:txBody>
              <a:bodyPr/>
              <a:lstStyle/>
              <a:p>
                <a:endParaRPr lang="en-US">
                  <a:latin typeface="Gabriola" panose="04040605051002020D02" pitchFamily="82" charset="0"/>
                </a:endParaRPr>
              </a:p>
            </p:txBody>
          </p:sp>
          <p:sp>
            <p:nvSpPr>
              <p:cNvPr id="29" name="TextBox 29"/>
              <p:cNvSpPr txBox="1"/>
              <p:nvPr/>
            </p:nvSpPr>
            <p:spPr>
              <a:xfrm>
                <a:off x="0" y="146050"/>
                <a:ext cx="711200" cy="463550"/>
              </a:xfrm>
              <a:prstGeom prst="rect">
                <a:avLst/>
              </a:prstGeom>
            </p:spPr>
            <p:txBody>
              <a:bodyPr lIns="50800" tIns="50800" rIns="50800" bIns="50800" rtlCol="0" anchor="ctr"/>
              <a:lstStyle/>
              <a:p>
                <a:pPr algn="ctr">
                  <a:lnSpc>
                    <a:spcPts val="3640"/>
                  </a:lnSpc>
                </a:pPr>
                <a:endParaRPr>
                  <a:latin typeface="Gabriola" panose="04040605051002020D02" pitchFamily="82" charset="0"/>
                </a:endParaRPr>
              </a:p>
            </p:txBody>
          </p:sp>
        </p:grpSp>
      </p:grpSp>
      <p:grpSp>
        <p:nvGrpSpPr>
          <p:cNvPr id="30" name="Group 30"/>
          <p:cNvGrpSpPr/>
          <p:nvPr/>
        </p:nvGrpSpPr>
        <p:grpSpPr>
          <a:xfrm rot="-10800000">
            <a:off x="-6987999" y="-206975"/>
            <a:ext cx="17050712" cy="2642539"/>
            <a:chOff x="0" y="0"/>
            <a:chExt cx="1653360" cy="256240"/>
          </a:xfrm>
        </p:grpSpPr>
        <p:sp>
          <p:nvSpPr>
            <p:cNvPr id="31" name="Freeform 31"/>
            <p:cNvSpPr/>
            <p:nvPr/>
          </p:nvSpPr>
          <p:spPr>
            <a:xfrm>
              <a:off x="0" y="0"/>
              <a:ext cx="1653360" cy="256240"/>
            </a:xfrm>
            <a:custGeom>
              <a:avLst/>
              <a:gdLst/>
              <a:ahLst/>
              <a:cxnLst/>
              <a:rect l="l" t="t" r="r" b="b"/>
              <a:pathLst>
                <a:path w="1653360" h="256240">
                  <a:moveTo>
                    <a:pt x="203200" y="0"/>
                  </a:moveTo>
                  <a:lnTo>
                    <a:pt x="1450160" y="0"/>
                  </a:lnTo>
                  <a:lnTo>
                    <a:pt x="1653360"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32" name="TextBox 32"/>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33" name="Freeform 33"/>
          <p:cNvSpPr/>
          <p:nvPr/>
        </p:nvSpPr>
        <p:spPr>
          <a:xfrm>
            <a:off x="13585192" y="-3543300"/>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34" name="Freeform 34"/>
          <p:cNvSpPr/>
          <p:nvPr/>
        </p:nvSpPr>
        <p:spPr>
          <a:xfrm>
            <a:off x="206159" y="370986"/>
            <a:ext cx="1538542" cy="1486616"/>
          </a:xfrm>
          <a:custGeom>
            <a:avLst/>
            <a:gdLst/>
            <a:ahLst/>
            <a:cxnLst/>
            <a:rect l="l" t="t" r="r" b="b"/>
            <a:pathLst>
              <a:path w="1538542" h="1486616">
                <a:moveTo>
                  <a:pt x="0" y="0"/>
                </a:moveTo>
                <a:lnTo>
                  <a:pt x="1538542" y="0"/>
                </a:lnTo>
                <a:lnTo>
                  <a:pt x="1538542" y="1486616"/>
                </a:lnTo>
                <a:lnTo>
                  <a:pt x="0" y="148661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35" name="TextBox 35"/>
          <p:cNvSpPr txBox="1"/>
          <p:nvPr/>
        </p:nvSpPr>
        <p:spPr>
          <a:xfrm>
            <a:off x="1999960" y="723900"/>
            <a:ext cx="6534440" cy="983218"/>
          </a:xfrm>
          <a:prstGeom prst="rect">
            <a:avLst/>
          </a:prstGeom>
        </p:spPr>
        <p:txBody>
          <a:bodyPr lIns="0" tIns="0" rIns="0" bIns="0" rtlCol="0" anchor="t">
            <a:spAutoFit/>
          </a:bodyPr>
          <a:lstStyle/>
          <a:p>
            <a:pPr>
              <a:lnSpc>
                <a:spcPts val="8151"/>
              </a:lnSpc>
            </a:pPr>
            <a:r>
              <a:rPr lang="en-US" sz="6792" dirty="0">
                <a:solidFill>
                  <a:srgbClr val="FFFFFF"/>
                </a:solidFill>
                <a:latin typeface="Gabriola" panose="04040605051002020D02" pitchFamily="82" charset="0"/>
              </a:rPr>
              <a:t>Model Training</a:t>
            </a:r>
          </a:p>
        </p:txBody>
      </p:sp>
      <p:sp>
        <p:nvSpPr>
          <p:cNvPr id="38" name="TextBox 7">
            <a:extLst>
              <a:ext uri="{FF2B5EF4-FFF2-40B4-BE49-F238E27FC236}">
                <a16:creationId xmlns="" xmlns:a16="http://schemas.microsoft.com/office/drawing/2014/main" id="{E9491A69-EF0D-0484-7CFC-45C85AEB404B}"/>
              </a:ext>
            </a:extLst>
          </p:cNvPr>
          <p:cNvSpPr txBox="1"/>
          <p:nvPr/>
        </p:nvSpPr>
        <p:spPr>
          <a:xfrm>
            <a:off x="7848600" y="7734300"/>
            <a:ext cx="6934200" cy="1528752"/>
          </a:xfrm>
          <a:prstGeom prst="rect">
            <a:avLst/>
          </a:prstGeom>
        </p:spPr>
        <p:txBody>
          <a:bodyPr wrap="square" lIns="0" tIns="0" rIns="0" bIns="0" rtlCol="0" anchor="t">
            <a:spAutoFit/>
          </a:bodyPr>
          <a:lstStyle/>
          <a:p>
            <a:pPr algn="ctr">
              <a:lnSpc>
                <a:spcPts val="6314"/>
              </a:lnSpc>
            </a:pPr>
            <a:r>
              <a:rPr lang="en-US" sz="3200" spc="-112" dirty="0">
                <a:solidFill>
                  <a:srgbClr val="1F4F74"/>
                </a:solidFill>
                <a:latin typeface="Gabriola" panose="04040605051002020D02" pitchFamily="82" charset="0"/>
              </a:rPr>
              <a:t>Forward, Back Propagation</a:t>
            </a:r>
          </a:p>
          <a:p>
            <a:pPr algn="ctr">
              <a:lnSpc>
                <a:spcPts val="6314"/>
              </a:lnSpc>
            </a:pPr>
            <a:r>
              <a:rPr lang="en-US" sz="3200" spc="-112" dirty="0">
                <a:solidFill>
                  <a:srgbClr val="1F4F74"/>
                </a:solidFill>
                <a:latin typeface="Gabriola" panose="04040605051002020D02" pitchFamily="82" charset="0"/>
              </a:rPr>
              <a:t> Until finish Training &amp; Optimization</a:t>
            </a:r>
          </a:p>
        </p:txBody>
      </p:sp>
      <p:pic>
        <p:nvPicPr>
          <p:cNvPr id="40" name="Picture 39" descr="A black background with blue lines&#10;&#10;Description automatically generated">
            <a:extLst>
              <a:ext uri="{FF2B5EF4-FFF2-40B4-BE49-F238E27FC236}">
                <a16:creationId xmlns="" xmlns:a16="http://schemas.microsoft.com/office/drawing/2014/main" id="{9CAB2A9C-DEAE-07B8-CE18-E5AAE2BE07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4649" y="7390648"/>
            <a:ext cx="12341749" cy="2671182"/>
          </a:xfrm>
          <a:prstGeom prst="rect">
            <a:avLst/>
          </a:prstGeom>
          <a:effectLst>
            <a:reflection endPos="0" dist="50800" dir="5400000" sy="-100000" algn="bl" rotWithShape="0"/>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heel(1)">
                                      <p:cBhvr>
                                        <p:cTn id="26" dur="1000"/>
                                        <p:tgtEl>
                                          <p:spTgt spid="38"/>
                                        </p:tgtEl>
                                      </p:cBhvr>
                                    </p:animEffect>
                                  </p:childTnLst>
                                </p:cTn>
                              </p:par>
                              <p:par>
                                <p:cTn id="27" presetID="21" presetClass="entr" presetSubtype="1"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heel(1)">
                                      <p:cBhvr>
                                        <p:cTn id="29"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054587" y="-568165"/>
            <a:ext cx="15170668" cy="2690882"/>
            <a:chOff x="0" y="0"/>
            <a:chExt cx="1444629" cy="256240"/>
          </a:xfrm>
        </p:grpSpPr>
        <p:sp>
          <p:nvSpPr>
            <p:cNvPr id="3" name="Freeform 3"/>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txBody>
            <a:bodyPr/>
            <a:lstStyle/>
            <a:p>
              <a:endParaRPr lang="en-US" dirty="0">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1" name="Freeform 11"/>
          <p:cNvSpPr/>
          <p:nvPr/>
        </p:nvSpPr>
        <p:spPr>
          <a:xfrm flipH="1">
            <a:off x="239134" y="231521"/>
            <a:ext cx="1769052" cy="1594358"/>
          </a:xfrm>
          <a:custGeom>
            <a:avLst/>
            <a:gdLst/>
            <a:ahLst/>
            <a:cxnLst/>
            <a:rect l="l" t="t" r="r" b="b"/>
            <a:pathLst>
              <a:path w="1769052" h="1594358">
                <a:moveTo>
                  <a:pt x="1769052" y="0"/>
                </a:moveTo>
                <a:lnTo>
                  <a:pt x="0" y="0"/>
                </a:lnTo>
                <a:lnTo>
                  <a:pt x="0" y="1594358"/>
                </a:lnTo>
                <a:lnTo>
                  <a:pt x="1769052" y="1594358"/>
                </a:lnTo>
                <a:lnTo>
                  <a:pt x="1769052"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12" name="TextBox 12"/>
          <p:cNvSpPr txBox="1"/>
          <p:nvPr/>
        </p:nvSpPr>
        <p:spPr>
          <a:xfrm>
            <a:off x="2380960" y="-9525"/>
            <a:ext cx="6534440" cy="2034788"/>
          </a:xfrm>
          <a:prstGeom prst="rect">
            <a:avLst/>
          </a:prstGeom>
        </p:spPr>
        <p:txBody>
          <a:bodyPr lIns="0" tIns="0" rIns="0" bIns="0" rtlCol="0" anchor="t">
            <a:spAutoFit/>
          </a:bodyPr>
          <a:lstStyle/>
          <a:p>
            <a:pPr>
              <a:lnSpc>
                <a:spcPts val="8151"/>
              </a:lnSpc>
            </a:pPr>
            <a:r>
              <a:rPr lang="en-US" sz="6792" dirty="0">
                <a:solidFill>
                  <a:srgbClr val="FFFFFF"/>
                </a:solidFill>
                <a:latin typeface="Gabriola" panose="04040605051002020D02" pitchFamily="82" charset="0"/>
              </a:rPr>
              <a:t>Proposed Pretrained Model</a:t>
            </a:r>
          </a:p>
        </p:txBody>
      </p:sp>
      <p:sp>
        <p:nvSpPr>
          <p:cNvPr id="22" name="TextBox 21">
            <a:extLst>
              <a:ext uri="{FF2B5EF4-FFF2-40B4-BE49-F238E27FC236}">
                <a16:creationId xmlns="" xmlns:a16="http://schemas.microsoft.com/office/drawing/2014/main" id="{7BBA52A8-BE14-7C15-FF36-DBA9CAFEADBF}"/>
              </a:ext>
            </a:extLst>
          </p:cNvPr>
          <p:cNvSpPr txBox="1"/>
          <p:nvPr/>
        </p:nvSpPr>
        <p:spPr>
          <a:xfrm>
            <a:off x="11179398" y="2502651"/>
            <a:ext cx="3119893" cy="1323439"/>
          </a:xfrm>
          <a:prstGeom prst="rect">
            <a:avLst/>
          </a:prstGeom>
          <a:noFill/>
        </p:spPr>
        <p:txBody>
          <a:bodyPr wrap="none" rtlCol="0">
            <a:spAutoFit/>
          </a:bodyPr>
          <a:lstStyle/>
          <a:p>
            <a:r>
              <a:rPr lang="en-US" sz="8000" b="1" dirty="0">
                <a:solidFill>
                  <a:schemeClr val="tx2"/>
                </a:solidFill>
              </a:rPr>
              <a:t>VGG19</a:t>
            </a:r>
          </a:p>
        </p:txBody>
      </p:sp>
      <p:pic>
        <p:nvPicPr>
          <p:cNvPr id="23" name="Picture 22" descr="A diagram of a diagram of a covid-19 virus&#10;&#10;Description automatically generated">
            <a:extLst>
              <a:ext uri="{FF2B5EF4-FFF2-40B4-BE49-F238E27FC236}">
                <a16:creationId xmlns="" xmlns:a16="http://schemas.microsoft.com/office/drawing/2014/main" id="{8C878453-4D1D-78E2-FE5B-A1BA7F7E54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96766" y="2599592"/>
            <a:ext cx="6900988" cy="3634008"/>
          </a:xfrm>
          <a:prstGeom prst="rect">
            <a:avLst/>
          </a:prstGeom>
          <a:noFill/>
          <a:ln>
            <a:noFill/>
          </a:ln>
        </p:spPr>
      </p:pic>
      <p:pic>
        <p:nvPicPr>
          <p:cNvPr id="24" name="Picture 23" descr="image">
            <a:extLst>
              <a:ext uri="{FF2B5EF4-FFF2-40B4-BE49-F238E27FC236}">
                <a16:creationId xmlns="" xmlns:a16="http://schemas.microsoft.com/office/drawing/2014/main" id="{554A8564-48BF-2D9B-EF61-F6362A95AB2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6766" y="6451305"/>
            <a:ext cx="6900988" cy="3544931"/>
          </a:xfrm>
          <a:prstGeom prst="rect">
            <a:avLst/>
          </a:prstGeom>
          <a:noFill/>
          <a:ln>
            <a:noFill/>
          </a:ln>
        </p:spPr>
      </p:pic>
      <p:sp>
        <p:nvSpPr>
          <p:cNvPr id="25" name="Rectangle: Rounded Corners 24">
            <a:extLst>
              <a:ext uri="{FF2B5EF4-FFF2-40B4-BE49-F238E27FC236}">
                <a16:creationId xmlns="" xmlns:a16="http://schemas.microsoft.com/office/drawing/2014/main" id="{54F1A4FD-B39A-5CA0-8C8A-0FEE363FD171}"/>
              </a:ext>
            </a:extLst>
          </p:cNvPr>
          <p:cNvSpPr/>
          <p:nvPr/>
        </p:nvSpPr>
        <p:spPr>
          <a:xfrm>
            <a:off x="11036443" y="5822434"/>
            <a:ext cx="3405801" cy="19619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Why?</a:t>
            </a:r>
          </a:p>
          <a:p>
            <a:pPr marL="342900" indent="-342900" algn="ctr">
              <a:buAutoNum type="arabicPeriod"/>
            </a:pPr>
            <a:r>
              <a:rPr lang="en-US" dirty="0">
                <a:solidFill>
                  <a:schemeClr val="bg1"/>
                </a:solidFill>
              </a:rPr>
              <a:t>Strong Performance</a:t>
            </a:r>
          </a:p>
          <a:p>
            <a:pPr marL="342900" indent="-342900" algn="ctr">
              <a:buAutoNum type="arabicPeriod"/>
            </a:pPr>
            <a:r>
              <a:rPr lang="en-US" dirty="0">
                <a:solidFill>
                  <a:schemeClr val="bg1"/>
                </a:solidFill>
              </a:rPr>
              <a:t>Simple Architecture</a:t>
            </a:r>
          </a:p>
          <a:p>
            <a:pPr marL="342900" indent="-342900" algn="ctr">
              <a:buAutoNum type="arabicPeriod"/>
            </a:pPr>
            <a:r>
              <a:rPr lang="en-US" dirty="0">
                <a:solidFill>
                  <a:schemeClr val="bg1"/>
                </a:solidFill>
              </a:rPr>
              <a:t>Best Accuracy</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0-#ppt_w/2"/>
                                          </p:val>
                                        </p:tav>
                                        <p:tav tm="100000">
                                          <p:val>
                                            <p:strVal val="#ppt_x"/>
                                          </p:val>
                                        </p:tav>
                                      </p:tavLst>
                                    </p:anim>
                                    <p:anim calcmode="lin" valueType="num">
                                      <p:cBhvr additive="base">
                                        <p:cTn id="3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randombar(horizontal)">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A02FFD0E-1575-E268-0F38-4D92F18BFC3A}"/>
              </a:ext>
            </a:extLst>
          </p:cNvPr>
          <p:cNvSpPr/>
          <p:nvPr/>
        </p:nvSpPr>
        <p:spPr>
          <a:xfrm>
            <a:off x="7715657" y="713549"/>
            <a:ext cx="1261182" cy="1284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2"/>
              </a:solidFill>
            </a:endParaRPr>
          </a:p>
        </p:txBody>
      </p:sp>
      <p:sp>
        <p:nvSpPr>
          <p:cNvPr id="8" name="Rectangle: Rounded Corners 7">
            <a:extLst>
              <a:ext uri="{FF2B5EF4-FFF2-40B4-BE49-F238E27FC236}">
                <a16:creationId xmlns="" xmlns:a16="http://schemas.microsoft.com/office/drawing/2014/main" id="{CF915D61-9B6F-B5B9-D2D3-1A1139B95D6E}"/>
              </a:ext>
            </a:extLst>
          </p:cNvPr>
          <p:cNvSpPr/>
          <p:nvPr/>
        </p:nvSpPr>
        <p:spPr>
          <a:xfrm>
            <a:off x="7743189" y="2368733"/>
            <a:ext cx="1261182" cy="1284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2"/>
              </a:solidFill>
            </a:endParaRPr>
          </a:p>
        </p:txBody>
      </p:sp>
      <p:sp>
        <p:nvSpPr>
          <p:cNvPr id="10" name="Rectangle: Rounded Corners 9">
            <a:extLst>
              <a:ext uri="{FF2B5EF4-FFF2-40B4-BE49-F238E27FC236}">
                <a16:creationId xmlns="" xmlns:a16="http://schemas.microsoft.com/office/drawing/2014/main" id="{C6E78C87-B695-705C-31B5-F404231F0C0B}"/>
              </a:ext>
            </a:extLst>
          </p:cNvPr>
          <p:cNvSpPr/>
          <p:nvPr/>
        </p:nvSpPr>
        <p:spPr>
          <a:xfrm>
            <a:off x="7743189" y="5624468"/>
            <a:ext cx="1261182" cy="1284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2"/>
              </a:solidFill>
            </a:endParaRPr>
          </a:p>
        </p:txBody>
      </p:sp>
      <p:sp>
        <p:nvSpPr>
          <p:cNvPr id="12" name="Rectangle: Rounded Corners 11">
            <a:extLst>
              <a:ext uri="{FF2B5EF4-FFF2-40B4-BE49-F238E27FC236}">
                <a16:creationId xmlns="" xmlns:a16="http://schemas.microsoft.com/office/drawing/2014/main" id="{CB4F6CCC-1B8F-F9E4-C48F-A598FF915E36}"/>
              </a:ext>
            </a:extLst>
          </p:cNvPr>
          <p:cNvSpPr/>
          <p:nvPr/>
        </p:nvSpPr>
        <p:spPr>
          <a:xfrm>
            <a:off x="7743189" y="4023917"/>
            <a:ext cx="1261182" cy="1284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2"/>
              </a:solidFill>
            </a:endParaRPr>
          </a:p>
        </p:txBody>
      </p:sp>
      <p:sp>
        <p:nvSpPr>
          <p:cNvPr id="14" name="Rectangle: Rounded Corners 13">
            <a:extLst>
              <a:ext uri="{FF2B5EF4-FFF2-40B4-BE49-F238E27FC236}">
                <a16:creationId xmlns="" xmlns:a16="http://schemas.microsoft.com/office/drawing/2014/main" id="{DF0CD94F-1FBC-FA27-373A-FD5AEF46E798}"/>
              </a:ext>
            </a:extLst>
          </p:cNvPr>
          <p:cNvSpPr/>
          <p:nvPr/>
        </p:nvSpPr>
        <p:spPr>
          <a:xfrm>
            <a:off x="7743189" y="7191996"/>
            <a:ext cx="1261182" cy="1284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2"/>
              </a:solidFill>
            </a:endParaRPr>
          </a:p>
        </p:txBody>
      </p:sp>
      <p:sp>
        <p:nvSpPr>
          <p:cNvPr id="16" name="Rectangle: Rounded Corners 15">
            <a:extLst>
              <a:ext uri="{FF2B5EF4-FFF2-40B4-BE49-F238E27FC236}">
                <a16:creationId xmlns="" xmlns:a16="http://schemas.microsoft.com/office/drawing/2014/main" id="{44ADCA04-B848-21B2-E996-400D54329C4F}"/>
              </a:ext>
            </a:extLst>
          </p:cNvPr>
          <p:cNvSpPr/>
          <p:nvPr/>
        </p:nvSpPr>
        <p:spPr>
          <a:xfrm>
            <a:off x="7744529" y="8786744"/>
            <a:ext cx="1261182" cy="1284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2"/>
              </a:solidFill>
            </a:endParaRPr>
          </a:p>
        </p:txBody>
      </p:sp>
      <p:sp>
        <p:nvSpPr>
          <p:cNvPr id="18" name="TextBox 17">
            <a:extLst>
              <a:ext uri="{FF2B5EF4-FFF2-40B4-BE49-F238E27FC236}">
                <a16:creationId xmlns="" xmlns:a16="http://schemas.microsoft.com/office/drawing/2014/main" id="{0B9D7096-306A-C520-A02C-D9FA4096A681}"/>
              </a:ext>
            </a:extLst>
          </p:cNvPr>
          <p:cNvSpPr txBox="1"/>
          <p:nvPr/>
        </p:nvSpPr>
        <p:spPr>
          <a:xfrm>
            <a:off x="7083296" y="341070"/>
            <a:ext cx="2580968" cy="415498"/>
          </a:xfrm>
          <a:prstGeom prst="rect">
            <a:avLst/>
          </a:prstGeom>
          <a:noFill/>
        </p:spPr>
        <p:txBody>
          <a:bodyPr wrap="square" rtlCol="0">
            <a:spAutoFit/>
          </a:bodyPr>
          <a:lstStyle/>
          <a:p>
            <a:pPr algn="ctr"/>
            <a:r>
              <a:rPr lang="en-US" sz="2100" dirty="0">
                <a:solidFill>
                  <a:schemeClr val="tx2"/>
                </a:solidFill>
              </a:rPr>
              <a:t>Normal vs Diabetic</a:t>
            </a:r>
          </a:p>
        </p:txBody>
      </p:sp>
      <p:sp>
        <p:nvSpPr>
          <p:cNvPr id="20" name="TextBox 19">
            <a:extLst>
              <a:ext uri="{FF2B5EF4-FFF2-40B4-BE49-F238E27FC236}">
                <a16:creationId xmlns="" xmlns:a16="http://schemas.microsoft.com/office/drawing/2014/main" id="{059DC905-7D32-EB6B-7733-450335AE0FC5}"/>
              </a:ext>
            </a:extLst>
          </p:cNvPr>
          <p:cNvSpPr txBox="1"/>
          <p:nvPr/>
        </p:nvSpPr>
        <p:spPr>
          <a:xfrm>
            <a:off x="7055764" y="2015865"/>
            <a:ext cx="2737166" cy="415498"/>
          </a:xfrm>
          <a:prstGeom prst="rect">
            <a:avLst/>
          </a:prstGeom>
          <a:noFill/>
        </p:spPr>
        <p:txBody>
          <a:bodyPr wrap="square" rtlCol="0">
            <a:spAutoFit/>
          </a:bodyPr>
          <a:lstStyle/>
          <a:p>
            <a:pPr algn="ctr"/>
            <a:r>
              <a:rPr lang="en-US" sz="2100" dirty="0">
                <a:solidFill>
                  <a:schemeClr val="tx2"/>
                </a:solidFill>
              </a:rPr>
              <a:t>Normal vs Glaucoma</a:t>
            </a:r>
          </a:p>
        </p:txBody>
      </p:sp>
      <p:sp>
        <p:nvSpPr>
          <p:cNvPr id="22" name="TextBox 21">
            <a:extLst>
              <a:ext uri="{FF2B5EF4-FFF2-40B4-BE49-F238E27FC236}">
                <a16:creationId xmlns="" xmlns:a16="http://schemas.microsoft.com/office/drawing/2014/main" id="{8E760A7E-62D3-9582-9632-4E2E3A37CD1B}"/>
              </a:ext>
            </a:extLst>
          </p:cNvPr>
          <p:cNvSpPr txBox="1"/>
          <p:nvPr/>
        </p:nvSpPr>
        <p:spPr>
          <a:xfrm>
            <a:off x="7083296" y="3589332"/>
            <a:ext cx="2580968" cy="415498"/>
          </a:xfrm>
          <a:prstGeom prst="rect">
            <a:avLst/>
          </a:prstGeom>
          <a:noFill/>
        </p:spPr>
        <p:txBody>
          <a:bodyPr wrap="square" rtlCol="0">
            <a:spAutoFit/>
          </a:bodyPr>
          <a:lstStyle/>
          <a:p>
            <a:pPr algn="ctr"/>
            <a:r>
              <a:rPr lang="en-US" sz="2100" dirty="0">
                <a:solidFill>
                  <a:schemeClr val="tx2"/>
                </a:solidFill>
              </a:rPr>
              <a:t>Normal vs Cataract</a:t>
            </a:r>
          </a:p>
        </p:txBody>
      </p:sp>
      <p:sp>
        <p:nvSpPr>
          <p:cNvPr id="24" name="TextBox 23">
            <a:extLst>
              <a:ext uri="{FF2B5EF4-FFF2-40B4-BE49-F238E27FC236}">
                <a16:creationId xmlns="" xmlns:a16="http://schemas.microsoft.com/office/drawing/2014/main" id="{27B2DE93-7501-084B-525A-924CE0A14C9F}"/>
              </a:ext>
            </a:extLst>
          </p:cNvPr>
          <p:cNvSpPr txBox="1"/>
          <p:nvPr/>
        </p:nvSpPr>
        <p:spPr>
          <a:xfrm>
            <a:off x="7055762" y="5245542"/>
            <a:ext cx="2580968" cy="415498"/>
          </a:xfrm>
          <a:prstGeom prst="rect">
            <a:avLst/>
          </a:prstGeom>
          <a:noFill/>
        </p:spPr>
        <p:txBody>
          <a:bodyPr wrap="square" rtlCol="0">
            <a:spAutoFit/>
          </a:bodyPr>
          <a:lstStyle/>
          <a:p>
            <a:pPr algn="ctr"/>
            <a:r>
              <a:rPr lang="en-US" sz="2100" dirty="0">
                <a:solidFill>
                  <a:schemeClr val="tx2"/>
                </a:solidFill>
              </a:rPr>
              <a:t>Normal vs AMD</a:t>
            </a:r>
          </a:p>
        </p:txBody>
      </p:sp>
      <p:sp>
        <p:nvSpPr>
          <p:cNvPr id="25" name="TextBox 24">
            <a:extLst>
              <a:ext uri="{FF2B5EF4-FFF2-40B4-BE49-F238E27FC236}">
                <a16:creationId xmlns="" xmlns:a16="http://schemas.microsoft.com/office/drawing/2014/main" id="{48C5AD63-1640-49AC-A189-07A1F2D0840C}"/>
              </a:ext>
            </a:extLst>
          </p:cNvPr>
          <p:cNvSpPr txBox="1"/>
          <p:nvPr/>
        </p:nvSpPr>
        <p:spPr>
          <a:xfrm>
            <a:off x="7055761" y="6810320"/>
            <a:ext cx="3061631" cy="415498"/>
          </a:xfrm>
          <a:prstGeom prst="rect">
            <a:avLst/>
          </a:prstGeom>
          <a:noFill/>
        </p:spPr>
        <p:txBody>
          <a:bodyPr wrap="square" rtlCol="0">
            <a:spAutoFit/>
          </a:bodyPr>
          <a:lstStyle/>
          <a:p>
            <a:pPr algn="ctr"/>
            <a:r>
              <a:rPr lang="en-US" sz="2100" dirty="0">
                <a:solidFill>
                  <a:schemeClr val="tx2"/>
                </a:solidFill>
              </a:rPr>
              <a:t>Normal vs Hypertensive</a:t>
            </a:r>
          </a:p>
        </p:txBody>
      </p:sp>
      <p:sp>
        <p:nvSpPr>
          <p:cNvPr id="26" name="TextBox 25">
            <a:extLst>
              <a:ext uri="{FF2B5EF4-FFF2-40B4-BE49-F238E27FC236}">
                <a16:creationId xmlns="" xmlns:a16="http://schemas.microsoft.com/office/drawing/2014/main" id="{B56D659F-70E4-4566-FF13-ED616BB180BC}"/>
              </a:ext>
            </a:extLst>
          </p:cNvPr>
          <p:cNvSpPr txBox="1"/>
          <p:nvPr/>
        </p:nvSpPr>
        <p:spPr>
          <a:xfrm>
            <a:off x="7083296" y="8400656"/>
            <a:ext cx="2580968" cy="415498"/>
          </a:xfrm>
          <a:prstGeom prst="rect">
            <a:avLst/>
          </a:prstGeom>
          <a:noFill/>
        </p:spPr>
        <p:txBody>
          <a:bodyPr wrap="square" rtlCol="0">
            <a:spAutoFit/>
          </a:bodyPr>
          <a:lstStyle/>
          <a:p>
            <a:pPr algn="ctr"/>
            <a:r>
              <a:rPr lang="en-US" sz="2100" dirty="0">
                <a:solidFill>
                  <a:schemeClr val="tx2"/>
                </a:solidFill>
              </a:rPr>
              <a:t>Normal vs Myopia</a:t>
            </a:r>
          </a:p>
        </p:txBody>
      </p:sp>
      <p:sp>
        <p:nvSpPr>
          <p:cNvPr id="39" name="Rectangle: Rounded Corners 38">
            <a:extLst>
              <a:ext uri="{FF2B5EF4-FFF2-40B4-BE49-F238E27FC236}">
                <a16:creationId xmlns="" xmlns:a16="http://schemas.microsoft.com/office/drawing/2014/main" id="{7290E3C5-7E3C-A6D9-859D-ABEC15AB80DA}"/>
              </a:ext>
            </a:extLst>
          </p:cNvPr>
          <p:cNvSpPr/>
          <p:nvPr/>
        </p:nvSpPr>
        <p:spPr>
          <a:xfrm>
            <a:off x="2221727" y="4059276"/>
            <a:ext cx="2332791" cy="21684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2"/>
              </a:solidFill>
            </a:endParaRPr>
          </a:p>
        </p:txBody>
      </p:sp>
      <p:sp>
        <p:nvSpPr>
          <p:cNvPr id="41" name="TextBox 40">
            <a:extLst>
              <a:ext uri="{FF2B5EF4-FFF2-40B4-BE49-F238E27FC236}">
                <a16:creationId xmlns="" xmlns:a16="http://schemas.microsoft.com/office/drawing/2014/main" id="{AFB5A319-F1AE-DDFB-EDCB-B58DF2C331AA}"/>
              </a:ext>
            </a:extLst>
          </p:cNvPr>
          <p:cNvSpPr txBox="1"/>
          <p:nvPr/>
        </p:nvSpPr>
        <p:spPr>
          <a:xfrm>
            <a:off x="2097638" y="3625800"/>
            <a:ext cx="2580968" cy="738664"/>
          </a:xfrm>
          <a:prstGeom prst="rect">
            <a:avLst/>
          </a:prstGeom>
          <a:noFill/>
        </p:spPr>
        <p:txBody>
          <a:bodyPr wrap="square" rtlCol="0">
            <a:spAutoFit/>
          </a:bodyPr>
          <a:lstStyle/>
          <a:p>
            <a:pPr algn="ctr"/>
            <a:r>
              <a:rPr lang="en-US" sz="2100" dirty="0">
                <a:solidFill>
                  <a:schemeClr val="tx2"/>
                </a:solidFill>
              </a:rPr>
              <a:t>Upload Image</a:t>
            </a:r>
          </a:p>
          <a:p>
            <a:pPr algn="ctr"/>
            <a:endParaRPr lang="en-US" sz="2100" dirty="0">
              <a:solidFill>
                <a:schemeClr val="tx2"/>
              </a:solidFill>
            </a:endParaRPr>
          </a:p>
        </p:txBody>
      </p:sp>
      <p:pic>
        <p:nvPicPr>
          <p:cNvPr id="37" name="Picture 36" descr="A close up of a human eye&#10;&#10;Description automatically generated">
            <a:extLst>
              <a:ext uri="{FF2B5EF4-FFF2-40B4-BE49-F238E27FC236}">
                <a16:creationId xmlns="" xmlns:a16="http://schemas.microsoft.com/office/drawing/2014/main" id="{3A82162C-2AEF-393C-7515-27DC7BE47E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8013" y="4345238"/>
            <a:ext cx="2279055" cy="1596525"/>
          </a:xfrm>
          <a:prstGeom prst="rect">
            <a:avLst/>
          </a:prstGeom>
        </p:spPr>
      </p:pic>
      <p:pic>
        <p:nvPicPr>
          <p:cNvPr id="43" name="Picture 42" descr="A close up of a human eye&#10;&#10;Description automatically generated">
            <a:extLst>
              <a:ext uri="{FF2B5EF4-FFF2-40B4-BE49-F238E27FC236}">
                <a16:creationId xmlns="" xmlns:a16="http://schemas.microsoft.com/office/drawing/2014/main" id="{8552A085-A8E9-15A8-DF08-F4A2E4FEDA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9748" y="813195"/>
            <a:ext cx="1514624" cy="1061025"/>
          </a:xfrm>
          <a:prstGeom prst="rect">
            <a:avLst/>
          </a:prstGeom>
        </p:spPr>
      </p:pic>
      <p:pic>
        <p:nvPicPr>
          <p:cNvPr id="49" name="Picture 48" descr="A close up of a human eye&#10;&#10;Description automatically generated">
            <a:extLst>
              <a:ext uri="{FF2B5EF4-FFF2-40B4-BE49-F238E27FC236}">
                <a16:creationId xmlns="" xmlns:a16="http://schemas.microsoft.com/office/drawing/2014/main" id="{F48091E9-78FC-737C-E615-80F5BA3ADA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6948" y="2501033"/>
            <a:ext cx="1514624" cy="1061025"/>
          </a:xfrm>
          <a:prstGeom prst="rect">
            <a:avLst/>
          </a:prstGeom>
        </p:spPr>
      </p:pic>
      <p:pic>
        <p:nvPicPr>
          <p:cNvPr id="50" name="Picture 49" descr="A close up of a human eye&#10;&#10;Description automatically generated">
            <a:extLst>
              <a:ext uri="{FF2B5EF4-FFF2-40B4-BE49-F238E27FC236}">
                <a16:creationId xmlns="" xmlns:a16="http://schemas.microsoft.com/office/drawing/2014/main" id="{1EFE27D8-06CD-44E5-637F-CB73D99585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6947" y="4156395"/>
            <a:ext cx="1514624" cy="1061025"/>
          </a:xfrm>
          <a:prstGeom prst="rect">
            <a:avLst/>
          </a:prstGeom>
        </p:spPr>
      </p:pic>
      <p:pic>
        <p:nvPicPr>
          <p:cNvPr id="51" name="Picture 50" descr="A close up of a human eye&#10;&#10;Description automatically generated">
            <a:extLst>
              <a:ext uri="{FF2B5EF4-FFF2-40B4-BE49-F238E27FC236}">
                <a16:creationId xmlns="" xmlns:a16="http://schemas.microsoft.com/office/drawing/2014/main" id="{FBC5D221-D722-BE8F-39D1-511246FB4C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4152" y="5714220"/>
            <a:ext cx="1514624" cy="1061025"/>
          </a:xfrm>
          <a:prstGeom prst="rect">
            <a:avLst/>
          </a:prstGeom>
        </p:spPr>
      </p:pic>
      <p:pic>
        <p:nvPicPr>
          <p:cNvPr id="53" name="Picture 52" descr="A close up of a human eye&#10;&#10;Description automatically generated">
            <a:extLst>
              <a:ext uri="{FF2B5EF4-FFF2-40B4-BE49-F238E27FC236}">
                <a16:creationId xmlns="" xmlns:a16="http://schemas.microsoft.com/office/drawing/2014/main" id="{39A835E3-F371-245D-4BD5-C107D1D303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6947" y="8880936"/>
            <a:ext cx="1514624" cy="1061025"/>
          </a:xfrm>
          <a:prstGeom prst="rect">
            <a:avLst/>
          </a:prstGeom>
        </p:spPr>
      </p:pic>
      <p:cxnSp>
        <p:nvCxnSpPr>
          <p:cNvPr id="55" name="Straight Arrow Connector 54">
            <a:extLst>
              <a:ext uri="{FF2B5EF4-FFF2-40B4-BE49-F238E27FC236}">
                <a16:creationId xmlns="" xmlns:a16="http://schemas.microsoft.com/office/drawing/2014/main" id="{889FBC31-F548-8521-CFCF-94C3A6382DD0}"/>
              </a:ext>
            </a:extLst>
          </p:cNvPr>
          <p:cNvCxnSpPr>
            <a:stCxn id="37" idx="3"/>
            <a:endCxn id="43" idx="1"/>
          </p:cNvCxnSpPr>
          <p:nvPr/>
        </p:nvCxnSpPr>
        <p:spPr>
          <a:xfrm flipV="1">
            <a:off x="4467068" y="1343708"/>
            <a:ext cx="3022680" cy="37997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 xmlns:a16="http://schemas.microsoft.com/office/drawing/2014/main" id="{F44CD3C0-C196-6D7E-29F6-438705959481}"/>
              </a:ext>
            </a:extLst>
          </p:cNvPr>
          <p:cNvCxnSpPr>
            <a:cxnSpLocks/>
          </p:cNvCxnSpPr>
          <p:nvPr/>
        </p:nvCxnSpPr>
        <p:spPr>
          <a:xfrm flipV="1">
            <a:off x="4424271" y="2995020"/>
            <a:ext cx="3089880" cy="21119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 xmlns:a16="http://schemas.microsoft.com/office/drawing/2014/main" id="{96940534-5B99-E0EA-58AD-1B026A14D461}"/>
              </a:ext>
            </a:extLst>
          </p:cNvPr>
          <p:cNvCxnSpPr>
            <a:stCxn id="39" idx="3"/>
            <a:endCxn id="50" idx="1"/>
          </p:cNvCxnSpPr>
          <p:nvPr/>
        </p:nvCxnSpPr>
        <p:spPr>
          <a:xfrm flipV="1">
            <a:off x="4554518" y="4686908"/>
            <a:ext cx="3002429" cy="4565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 xmlns:a16="http://schemas.microsoft.com/office/drawing/2014/main" id="{96715445-56EE-F997-A62D-7174AB55F8AC}"/>
              </a:ext>
            </a:extLst>
          </p:cNvPr>
          <p:cNvCxnSpPr>
            <a:stCxn id="37" idx="3"/>
            <a:endCxn id="51" idx="1"/>
          </p:cNvCxnSpPr>
          <p:nvPr/>
        </p:nvCxnSpPr>
        <p:spPr>
          <a:xfrm>
            <a:off x="4467068" y="5143501"/>
            <a:ext cx="3047084" cy="1101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 xmlns:a16="http://schemas.microsoft.com/office/drawing/2014/main" id="{9D345003-CFDD-DE64-B1E8-0EC506FEC9A0}"/>
              </a:ext>
            </a:extLst>
          </p:cNvPr>
          <p:cNvCxnSpPr>
            <a:stCxn id="37" idx="3"/>
            <a:endCxn id="52" idx="1"/>
          </p:cNvCxnSpPr>
          <p:nvPr/>
        </p:nvCxnSpPr>
        <p:spPr>
          <a:xfrm>
            <a:off x="4467068" y="5143500"/>
            <a:ext cx="3089879" cy="2681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 xmlns:a16="http://schemas.microsoft.com/office/drawing/2014/main" id="{53B11E1B-4964-F037-2025-349761D264E2}"/>
              </a:ext>
            </a:extLst>
          </p:cNvPr>
          <p:cNvCxnSpPr>
            <a:cxnSpLocks/>
            <a:stCxn id="39" idx="3"/>
            <a:endCxn id="53" idx="1"/>
          </p:cNvCxnSpPr>
          <p:nvPr/>
        </p:nvCxnSpPr>
        <p:spPr>
          <a:xfrm>
            <a:off x="4554518" y="5143501"/>
            <a:ext cx="3002429" cy="42679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9" name="Rectangle: Rounded Corners 68">
            <a:extLst>
              <a:ext uri="{FF2B5EF4-FFF2-40B4-BE49-F238E27FC236}">
                <a16:creationId xmlns="" xmlns:a16="http://schemas.microsoft.com/office/drawing/2014/main" id="{A295AC76-ED4A-CF2C-0FE5-063D27BB1042}"/>
              </a:ext>
            </a:extLst>
          </p:cNvPr>
          <p:cNvSpPr/>
          <p:nvPr/>
        </p:nvSpPr>
        <p:spPr>
          <a:xfrm>
            <a:off x="5179979" y="8875977"/>
            <a:ext cx="1261182" cy="1284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70" name="Picture 69" descr="A close up of a human eye&#10;&#10;Description automatically generated">
            <a:extLst>
              <a:ext uri="{FF2B5EF4-FFF2-40B4-BE49-F238E27FC236}">
                <a16:creationId xmlns="" xmlns:a16="http://schemas.microsoft.com/office/drawing/2014/main" id="{12786E23-A512-A72C-C0E0-201A37F693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2397" y="8970170"/>
            <a:ext cx="1514624" cy="1061025"/>
          </a:xfrm>
          <a:prstGeom prst="rect">
            <a:avLst/>
          </a:prstGeom>
        </p:spPr>
      </p:pic>
      <p:sp>
        <p:nvSpPr>
          <p:cNvPr id="71" name="TextBox 70">
            <a:extLst>
              <a:ext uri="{FF2B5EF4-FFF2-40B4-BE49-F238E27FC236}">
                <a16:creationId xmlns="" xmlns:a16="http://schemas.microsoft.com/office/drawing/2014/main" id="{8E6B8B52-C477-0844-D164-F20B3BF3B573}"/>
              </a:ext>
            </a:extLst>
          </p:cNvPr>
          <p:cNvSpPr txBox="1"/>
          <p:nvPr/>
        </p:nvSpPr>
        <p:spPr>
          <a:xfrm>
            <a:off x="4588525" y="8393445"/>
            <a:ext cx="2580968" cy="415498"/>
          </a:xfrm>
          <a:prstGeom prst="rect">
            <a:avLst/>
          </a:prstGeom>
          <a:noFill/>
        </p:spPr>
        <p:txBody>
          <a:bodyPr wrap="square" rtlCol="0">
            <a:spAutoFit/>
          </a:bodyPr>
          <a:lstStyle/>
          <a:p>
            <a:pPr algn="ctr"/>
            <a:r>
              <a:rPr lang="en-US" sz="2100" dirty="0">
                <a:solidFill>
                  <a:schemeClr val="tx2"/>
                </a:solidFill>
              </a:rPr>
              <a:t>Normal vs Other</a:t>
            </a:r>
          </a:p>
        </p:txBody>
      </p:sp>
      <p:cxnSp>
        <p:nvCxnSpPr>
          <p:cNvPr id="73" name="Straight Arrow Connector 72">
            <a:extLst>
              <a:ext uri="{FF2B5EF4-FFF2-40B4-BE49-F238E27FC236}">
                <a16:creationId xmlns="" xmlns:a16="http://schemas.microsoft.com/office/drawing/2014/main" id="{73A45851-BDD6-A0DE-CD1A-765AE85B681A}"/>
              </a:ext>
            </a:extLst>
          </p:cNvPr>
          <p:cNvCxnSpPr>
            <a:endCxn id="69" idx="0"/>
          </p:cNvCxnSpPr>
          <p:nvPr/>
        </p:nvCxnSpPr>
        <p:spPr>
          <a:xfrm>
            <a:off x="4468649" y="5204229"/>
            <a:ext cx="1341921" cy="3671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4" name="Rectangle: Rounded Corners 73">
            <a:extLst>
              <a:ext uri="{FF2B5EF4-FFF2-40B4-BE49-F238E27FC236}">
                <a16:creationId xmlns="" xmlns:a16="http://schemas.microsoft.com/office/drawing/2014/main" id="{83D7E268-E204-76E5-608B-8895B61E3CCD}"/>
              </a:ext>
            </a:extLst>
          </p:cNvPr>
          <p:cNvSpPr/>
          <p:nvPr/>
        </p:nvSpPr>
        <p:spPr>
          <a:xfrm>
            <a:off x="11006048" y="4059276"/>
            <a:ext cx="2332791" cy="21684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2"/>
              </a:solidFill>
            </a:endParaRPr>
          </a:p>
        </p:txBody>
      </p:sp>
      <p:sp>
        <p:nvSpPr>
          <p:cNvPr id="75" name="TextBox 74">
            <a:extLst>
              <a:ext uri="{FF2B5EF4-FFF2-40B4-BE49-F238E27FC236}">
                <a16:creationId xmlns="" xmlns:a16="http://schemas.microsoft.com/office/drawing/2014/main" id="{ED9473E4-4A89-C972-464F-28FB2FB0E607}"/>
              </a:ext>
            </a:extLst>
          </p:cNvPr>
          <p:cNvSpPr txBox="1"/>
          <p:nvPr/>
        </p:nvSpPr>
        <p:spPr>
          <a:xfrm>
            <a:off x="10881959" y="3625800"/>
            <a:ext cx="2580968" cy="415498"/>
          </a:xfrm>
          <a:prstGeom prst="rect">
            <a:avLst/>
          </a:prstGeom>
          <a:noFill/>
        </p:spPr>
        <p:txBody>
          <a:bodyPr wrap="square" rtlCol="0">
            <a:spAutoFit/>
          </a:bodyPr>
          <a:lstStyle/>
          <a:p>
            <a:pPr algn="ctr"/>
            <a:r>
              <a:rPr lang="en-US" sz="2100" dirty="0">
                <a:solidFill>
                  <a:schemeClr val="tx2"/>
                </a:solidFill>
              </a:rPr>
              <a:t>Aggregator</a:t>
            </a:r>
          </a:p>
        </p:txBody>
      </p:sp>
      <p:pic>
        <p:nvPicPr>
          <p:cNvPr id="76" name="Picture 75" descr="A close up of a human eye&#10;&#10;Description automatically generated">
            <a:extLst>
              <a:ext uri="{FF2B5EF4-FFF2-40B4-BE49-F238E27FC236}">
                <a16:creationId xmlns="" xmlns:a16="http://schemas.microsoft.com/office/drawing/2014/main" id="{93907EB7-AC2C-544C-B9F6-82B3B3EF40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334" y="4345238"/>
            <a:ext cx="2279055" cy="1596525"/>
          </a:xfrm>
          <a:prstGeom prst="rect">
            <a:avLst/>
          </a:prstGeom>
        </p:spPr>
      </p:pic>
      <p:cxnSp>
        <p:nvCxnSpPr>
          <p:cNvPr id="78" name="Straight Arrow Connector 77">
            <a:extLst>
              <a:ext uri="{FF2B5EF4-FFF2-40B4-BE49-F238E27FC236}">
                <a16:creationId xmlns="" xmlns:a16="http://schemas.microsoft.com/office/drawing/2014/main" id="{F883D1D6-D1F2-4ED2-4836-F0E541A780B1}"/>
              </a:ext>
            </a:extLst>
          </p:cNvPr>
          <p:cNvCxnSpPr>
            <a:stCxn id="43" idx="3"/>
            <a:endCxn id="76" idx="1"/>
          </p:cNvCxnSpPr>
          <p:nvPr/>
        </p:nvCxnSpPr>
        <p:spPr>
          <a:xfrm>
            <a:off x="9004372" y="1343708"/>
            <a:ext cx="1967963" cy="37997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 xmlns:a16="http://schemas.microsoft.com/office/drawing/2014/main" id="{C876EED3-6AC8-EBDF-4A0A-AE12B7CAAADE}"/>
              </a:ext>
            </a:extLst>
          </p:cNvPr>
          <p:cNvCxnSpPr>
            <a:stCxn id="49" idx="3"/>
            <a:endCxn id="76" idx="1"/>
          </p:cNvCxnSpPr>
          <p:nvPr/>
        </p:nvCxnSpPr>
        <p:spPr>
          <a:xfrm>
            <a:off x="9071572" y="3031545"/>
            <a:ext cx="1900763" cy="21119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 xmlns:a16="http://schemas.microsoft.com/office/drawing/2014/main" id="{28C65479-97A8-F83D-9328-75839C620FD3}"/>
              </a:ext>
            </a:extLst>
          </p:cNvPr>
          <p:cNvCxnSpPr>
            <a:stCxn id="50" idx="3"/>
            <a:endCxn id="76" idx="1"/>
          </p:cNvCxnSpPr>
          <p:nvPr/>
        </p:nvCxnSpPr>
        <p:spPr>
          <a:xfrm>
            <a:off x="9071570" y="4686908"/>
            <a:ext cx="1900764" cy="4565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 xmlns:a16="http://schemas.microsoft.com/office/drawing/2014/main" id="{4F84F357-5EAC-5222-AC9E-24D2C56C2FE8}"/>
              </a:ext>
            </a:extLst>
          </p:cNvPr>
          <p:cNvCxnSpPr>
            <a:stCxn id="51" idx="3"/>
            <a:endCxn id="76" idx="1"/>
          </p:cNvCxnSpPr>
          <p:nvPr/>
        </p:nvCxnSpPr>
        <p:spPr>
          <a:xfrm flipV="1">
            <a:off x="9028775" y="5143501"/>
            <a:ext cx="1943559" cy="1101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 xmlns:a16="http://schemas.microsoft.com/office/drawing/2014/main" id="{FEDCC48B-09FF-E775-9B65-78FACE21800B}"/>
              </a:ext>
            </a:extLst>
          </p:cNvPr>
          <p:cNvCxnSpPr>
            <a:stCxn id="52" idx="3"/>
            <a:endCxn id="76" idx="1"/>
          </p:cNvCxnSpPr>
          <p:nvPr/>
        </p:nvCxnSpPr>
        <p:spPr>
          <a:xfrm flipV="1">
            <a:off x="9071570" y="5143500"/>
            <a:ext cx="1900764" cy="2681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 xmlns:a16="http://schemas.microsoft.com/office/drawing/2014/main" id="{43544611-147C-B00D-F060-67D5C75845AC}"/>
              </a:ext>
            </a:extLst>
          </p:cNvPr>
          <p:cNvCxnSpPr>
            <a:stCxn id="53" idx="3"/>
            <a:endCxn id="76" idx="1"/>
          </p:cNvCxnSpPr>
          <p:nvPr/>
        </p:nvCxnSpPr>
        <p:spPr>
          <a:xfrm flipV="1">
            <a:off x="9071570" y="5143501"/>
            <a:ext cx="1900764" cy="42679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 xmlns:a16="http://schemas.microsoft.com/office/drawing/2014/main" id="{5FF8FE07-A0AD-73DC-D411-29D434C5FB9F}"/>
              </a:ext>
            </a:extLst>
          </p:cNvPr>
          <p:cNvCxnSpPr>
            <a:cxnSpLocks/>
            <a:stCxn id="70" idx="3"/>
            <a:endCxn id="76" idx="1"/>
          </p:cNvCxnSpPr>
          <p:nvPr/>
        </p:nvCxnSpPr>
        <p:spPr>
          <a:xfrm flipV="1">
            <a:off x="6507020" y="5143500"/>
            <a:ext cx="4465314" cy="43571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9" name="Rectangle: Rounded Corners 88">
            <a:extLst>
              <a:ext uri="{FF2B5EF4-FFF2-40B4-BE49-F238E27FC236}">
                <a16:creationId xmlns="" xmlns:a16="http://schemas.microsoft.com/office/drawing/2014/main" id="{669256F5-E36C-2A8E-54B7-515C9E204335}"/>
              </a:ext>
            </a:extLst>
          </p:cNvPr>
          <p:cNvSpPr/>
          <p:nvPr/>
        </p:nvSpPr>
        <p:spPr>
          <a:xfrm>
            <a:off x="14217446" y="2610465"/>
            <a:ext cx="3503828" cy="5058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Diabetic : 0.67</a:t>
            </a:r>
          </a:p>
          <a:p>
            <a:pPr algn="ctr"/>
            <a:r>
              <a:rPr lang="en-US" sz="2700" dirty="0"/>
              <a:t>Glaucoma : 0.32</a:t>
            </a:r>
          </a:p>
          <a:p>
            <a:pPr algn="ctr"/>
            <a:r>
              <a:rPr lang="en-US" sz="2700" dirty="0"/>
              <a:t>Cataract :0.21</a:t>
            </a:r>
          </a:p>
          <a:p>
            <a:pPr algn="ctr"/>
            <a:r>
              <a:rPr lang="en-US" sz="2700" dirty="0"/>
              <a:t>AMD : 0.87</a:t>
            </a:r>
            <a:br>
              <a:rPr lang="en-US" sz="2700" dirty="0"/>
            </a:br>
            <a:r>
              <a:rPr lang="en-US" sz="2700" dirty="0"/>
              <a:t>Hypertensive : 0.06</a:t>
            </a:r>
          </a:p>
          <a:p>
            <a:pPr algn="ctr"/>
            <a:r>
              <a:rPr lang="en-US" sz="2700" dirty="0"/>
              <a:t>Myopia : 0.02</a:t>
            </a:r>
          </a:p>
          <a:p>
            <a:pPr algn="ctr"/>
            <a:r>
              <a:rPr lang="en-US" sz="2700" dirty="0"/>
              <a:t>Other : 0.97</a:t>
            </a:r>
          </a:p>
        </p:txBody>
      </p:sp>
      <p:cxnSp>
        <p:nvCxnSpPr>
          <p:cNvPr id="94" name="Straight Arrow Connector 93">
            <a:extLst>
              <a:ext uri="{FF2B5EF4-FFF2-40B4-BE49-F238E27FC236}">
                <a16:creationId xmlns="" xmlns:a16="http://schemas.microsoft.com/office/drawing/2014/main" id="{8DED3FA2-8D28-1B66-1DA9-C974CB3289F1}"/>
              </a:ext>
            </a:extLst>
          </p:cNvPr>
          <p:cNvCxnSpPr>
            <a:cxnSpLocks/>
            <a:stCxn id="74" idx="3"/>
            <a:endCxn id="89" idx="1"/>
          </p:cNvCxnSpPr>
          <p:nvPr/>
        </p:nvCxnSpPr>
        <p:spPr>
          <a:xfrm flipV="1">
            <a:off x="13338839" y="5139584"/>
            <a:ext cx="878607" cy="39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2" name="Picture 51" descr="A close up of a human eye&#10;&#10;Description automatically generated">
            <a:extLst>
              <a:ext uri="{FF2B5EF4-FFF2-40B4-BE49-F238E27FC236}">
                <a16:creationId xmlns="" xmlns:a16="http://schemas.microsoft.com/office/drawing/2014/main" id="{70B9A30B-F158-91C6-A065-23921A0C9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6947" y="7294793"/>
            <a:ext cx="1514624" cy="1061025"/>
          </a:xfrm>
          <a:prstGeom prst="rect">
            <a:avLst/>
          </a:prstGeom>
        </p:spPr>
      </p:pic>
      <p:grpSp>
        <p:nvGrpSpPr>
          <p:cNvPr id="13" name="Group 2">
            <a:extLst>
              <a:ext uri="{FF2B5EF4-FFF2-40B4-BE49-F238E27FC236}">
                <a16:creationId xmlns="" xmlns:a16="http://schemas.microsoft.com/office/drawing/2014/main" id="{8660A1DE-CFE8-6B5C-89B7-C260EAFDDD1F}"/>
              </a:ext>
            </a:extLst>
          </p:cNvPr>
          <p:cNvGrpSpPr/>
          <p:nvPr/>
        </p:nvGrpSpPr>
        <p:grpSpPr>
          <a:xfrm rot="-10800000">
            <a:off x="-7340995" y="-231335"/>
            <a:ext cx="15170668" cy="2690882"/>
            <a:chOff x="0" y="0"/>
            <a:chExt cx="1444629" cy="256240"/>
          </a:xfrm>
        </p:grpSpPr>
        <p:sp>
          <p:nvSpPr>
            <p:cNvPr id="15" name="Freeform 3">
              <a:extLst>
                <a:ext uri="{FF2B5EF4-FFF2-40B4-BE49-F238E27FC236}">
                  <a16:creationId xmlns="" xmlns:a16="http://schemas.microsoft.com/office/drawing/2014/main" id="{B42D56C9-ABDA-AC5C-BD0D-A20FC7439EC5}"/>
                </a:ext>
              </a:extLst>
            </p:cNvPr>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txBody>
            <a:bodyPr/>
            <a:lstStyle/>
            <a:p>
              <a:endParaRPr lang="en-US" dirty="0">
                <a:latin typeface="Gabriola" panose="04040605051002020D02" pitchFamily="82" charset="0"/>
              </a:endParaRPr>
            </a:p>
          </p:txBody>
        </p:sp>
        <p:sp>
          <p:nvSpPr>
            <p:cNvPr id="17" name="TextBox 4">
              <a:extLst>
                <a:ext uri="{FF2B5EF4-FFF2-40B4-BE49-F238E27FC236}">
                  <a16:creationId xmlns="" xmlns:a16="http://schemas.microsoft.com/office/drawing/2014/main" id="{A0DAA9AD-6E23-08FC-42A0-1BAF107B0CFE}"/>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19" name="Freeform 5">
            <a:extLst>
              <a:ext uri="{FF2B5EF4-FFF2-40B4-BE49-F238E27FC236}">
                <a16:creationId xmlns="" xmlns:a16="http://schemas.microsoft.com/office/drawing/2014/main" id="{B6988A3B-88A0-6707-64AB-5BFDCCAC6BE2}"/>
              </a:ext>
            </a:extLst>
          </p:cNvPr>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latin typeface="Gabriola" panose="04040605051002020D02" pitchFamily="82" charset="0"/>
            </a:endParaRPr>
          </a:p>
        </p:txBody>
      </p:sp>
      <p:sp>
        <p:nvSpPr>
          <p:cNvPr id="23" name="TextBox 12">
            <a:extLst>
              <a:ext uri="{FF2B5EF4-FFF2-40B4-BE49-F238E27FC236}">
                <a16:creationId xmlns="" xmlns:a16="http://schemas.microsoft.com/office/drawing/2014/main" id="{038C9CE4-A9CB-9D59-BD23-43F89053751C}"/>
              </a:ext>
            </a:extLst>
          </p:cNvPr>
          <p:cNvSpPr txBox="1"/>
          <p:nvPr/>
        </p:nvSpPr>
        <p:spPr>
          <a:xfrm>
            <a:off x="1123838" y="137102"/>
            <a:ext cx="4248440" cy="1063625"/>
          </a:xfrm>
          <a:prstGeom prst="rect">
            <a:avLst/>
          </a:prstGeom>
        </p:spPr>
        <p:txBody>
          <a:bodyPr wrap="square" lIns="0" tIns="0" rIns="0" bIns="0" rtlCol="0" anchor="t">
            <a:spAutoFit/>
          </a:bodyPr>
          <a:lstStyle/>
          <a:p>
            <a:pPr>
              <a:lnSpc>
                <a:spcPts val="8151"/>
              </a:lnSpc>
            </a:pPr>
            <a:r>
              <a:rPr lang="en-US" sz="9600" b="1" dirty="0">
                <a:solidFill>
                  <a:srgbClr val="FFFFFF"/>
                </a:solidFill>
                <a:latin typeface="Gabriola" panose="04040605051002020D02" pitchFamily="82" charset="0"/>
              </a:rPr>
              <a:t>Approach</a:t>
            </a:r>
            <a:endParaRPr lang="en-US" sz="6792" b="1" dirty="0">
              <a:solidFill>
                <a:srgbClr val="FFFFFF"/>
              </a:solidFill>
              <a:latin typeface="Gabriola" panose="04040605051002020D02" pitchFamily="82" charset="0"/>
            </a:endParaRPr>
          </a:p>
        </p:txBody>
      </p:sp>
      <p:sp>
        <p:nvSpPr>
          <p:cNvPr id="27" name="TextBox 12">
            <a:extLst>
              <a:ext uri="{FF2B5EF4-FFF2-40B4-BE49-F238E27FC236}">
                <a16:creationId xmlns="" xmlns:a16="http://schemas.microsoft.com/office/drawing/2014/main" id="{FEFCBEBC-DA11-34BE-102D-0615BF9805FC}"/>
              </a:ext>
            </a:extLst>
          </p:cNvPr>
          <p:cNvSpPr txBox="1"/>
          <p:nvPr/>
        </p:nvSpPr>
        <p:spPr>
          <a:xfrm>
            <a:off x="1110128" y="1065834"/>
            <a:ext cx="5118016" cy="914674"/>
          </a:xfrm>
          <a:prstGeom prst="rect">
            <a:avLst/>
          </a:prstGeom>
        </p:spPr>
        <p:txBody>
          <a:bodyPr wrap="square" lIns="0" tIns="0" rIns="0" bIns="0" rtlCol="0" anchor="t">
            <a:spAutoFit/>
          </a:bodyPr>
          <a:lstStyle/>
          <a:p>
            <a:pPr>
              <a:lnSpc>
                <a:spcPts val="8151"/>
              </a:lnSpc>
            </a:pPr>
            <a:r>
              <a:rPr lang="en-US" sz="4400" dirty="0">
                <a:solidFill>
                  <a:schemeClr val="bg1"/>
                </a:solidFill>
                <a:latin typeface="Gabriola" panose="04040605051002020D02" pitchFamily="82" charset="0"/>
              </a:rPr>
              <a:t>Multi Binary Classification</a:t>
            </a:r>
          </a:p>
        </p:txBody>
      </p:sp>
    </p:spTree>
    <p:extLst>
      <p:ext uri="{BB962C8B-B14F-4D97-AF65-F5344CB8AC3E}">
        <p14:creationId xmlns:p14="http://schemas.microsoft.com/office/powerpoint/2010/main" val="1779499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anim calcmode="lin" valueType="num">
                                      <p:cBhvr>
                                        <p:cTn id="15" dur="500" fill="hold"/>
                                        <p:tgtEl>
                                          <p:spTgt spid="39"/>
                                        </p:tgtEl>
                                        <p:attrNameLst>
                                          <p:attrName>ppt_x</p:attrName>
                                        </p:attrNameLst>
                                      </p:cBhvr>
                                      <p:tavLst>
                                        <p:tav tm="0">
                                          <p:val>
                                            <p:strVal val="#ppt_x"/>
                                          </p:val>
                                        </p:tav>
                                        <p:tav tm="100000">
                                          <p:val>
                                            <p:strVal val="#ppt_x"/>
                                          </p:val>
                                        </p:tav>
                                      </p:tavLst>
                                    </p:anim>
                                    <p:anim calcmode="lin" valueType="num">
                                      <p:cBhvr>
                                        <p:cTn id="1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145">
                                          <p:stCondLst>
                                            <p:cond delay="0"/>
                                          </p:stCondLst>
                                        </p:cTn>
                                        <p:tgtEl>
                                          <p:spTgt spid="18"/>
                                        </p:tgtEl>
                                      </p:cBhvr>
                                    </p:animEffect>
                                    <p:anim calcmode="lin" valueType="num">
                                      <p:cBhvr>
                                        <p:cTn id="22" dur="456"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3" dur="166"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4" dur="166" tmFilter="0, 0; 0.125,0.2665; 0.25,0.4; 0.375,0.465; 0.5,0.5;  0.625,0.535; 0.75,0.6; 0.875,0.7335; 1,1">
                                          <p:stCondLst>
                                            <p:cond delay="166"/>
                                          </p:stCondLst>
                                        </p:cTn>
                                        <p:tgtEl>
                                          <p:spTgt spid="18"/>
                                        </p:tgtEl>
                                        <p:attrNameLst>
                                          <p:attrName>ppt_y</p:attrName>
                                        </p:attrNameLst>
                                      </p:cBhvr>
                                      <p:tavLst>
                                        <p:tav tm="0" fmla="#ppt_y-sin(pi*$)/9">
                                          <p:val>
                                            <p:fltVal val="0"/>
                                          </p:val>
                                        </p:tav>
                                        <p:tav tm="100000">
                                          <p:val>
                                            <p:fltVal val="1"/>
                                          </p:val>
                                        </p:tav>
                                      </p:tavLst>
                                    </p:anim>
                                    <p:anim calcmode="lin" valueType="num">
                                      <p:cBhvr>
                                        <p:cTn id="25" dur="83" tmFilter="0, 0; 0.125,0.2665; 0.25,0.4; 0.375,0.465; 0.5,0.5;  0.625,0.535; 0.75,0.6; 0.875,0.7335; 1,1">
                                          <p:stCondLst>
                                            <p:cond delay="331"/>
                                          </p:stCondLst>
                                        </p:cTn>
                                        <p:tgtEl>
                                          <p:spTgt spid="18"/>
                                        </p:tgtEl>
                                        <p:attrNameLst>
                                          <p:attrName>ppt_y</p:attrName>
                                        </p:attrNameLst>
                                      </p:cBhvr>
                                      <p:tavLst>
                                        <p:tav tm="0" fmla="#ppt_y-sin(pi*$)/27">
                                          <p:val>
                                            <p:fltVal val="0"/>
                                          </p:val>
                                        </p:tav>
                                        <p:tav tm="100000">
                                          <p:val>
                                            <p:fltVal val="1"/>
                                          </p:val>
                                        </p:tav>
                                      </p:tavLst>
                                    </p:anim>
                                    <p:anim calcmode="lin" valueType="num">
                                      <p:cBhvr>
                                        <p:cTn id="26" dur="41" tmFilter="0, 0; 0.125,0.2665; 0.25,0.4; 0.375,0.465; 0.5,0.5;  0.625,0.535; 0.75,0.6; 0.875,0.7335; 1,1">
                                          <p:stCondLst>
                                            <p:cond delay="414"/>
                                          </p:stCondLst>
                                        </p:cTn>
                                        <p:tgtEl>
                                          <p:spTgt spid="18"/>
                                        </p:tgtEl>
                                        <p:attrNameLst>
                                          <p:attrName>ppt_y</p:attrName>
                                        </p:attrNameLst>
                                      </p:cBhvr>
                                      <p:tavLst>
                                        <p:tav tm="0" fmla="#ppt_y-sin(pi*$)/81">
                                          <p:val>
                                            <p:fltVal val="0"/>
                                          </p:val>
                                        </p:tav>
                                        <p:tav tm="100000">
                                          <p:val>
                                            <p:fltVal val="1"/>
                                          </p:val>
                                        </p:tav>
                                      </p:tavLst>
                                    </p:anim>
                                    <p:animScale>
                                      <p:cBhvr>
                                        <p:cTn id="27" dur="7">
                                          <p:stCondLst>
                                            <p:cond delay="162"/>
                                          </p:stCondLst>
                                        </p:cTn>
                                        <p:tgtEl>
                                          <p:spTgt spid="18"/>
                                        </p:tgtEl>
                                      </p:cBhvr>
                                      <p:to x="100000" y="60000"/>
                                    </p:animScale>
                                    <p:animScale>
                                      <p:cBhvr>
                                        <p:cTn id="28" dur="41" decel="50000">
                                          <p:stCondLst>
                                            <p:cond delay="169"/>
                                          </p:stCondLst>
                                        </p:cTn>
                                        <p:tgtEl>
                                          <p:spTgt spid="18"/>
                                        </p:tgtEl>
                                      </p:cBhvr>
                                      <p:to x="100000" y="100000"/>
                                    </p:animScale>
                                    <p:animScale>
                                      <p:cBhvr>
                                        <p:cTn id="29" dur="7">
                                          <p:stCondLst>
                                            <p:cond delay="328"/>
                                          </p:stCondLst>
                                        </p:cTn>
                                        <p:tgtEl>
                                          <p:spTgt spid="18"/>
                                        </p:tgtEl>
                                      </p:cBhvr>
                                      <p:to x="100000" y="80000"/>
                                    </p:animScale>
                                    <p:animScale>
                                      <p:cBhvr>
                                        <p:cTn id="30" dur="41" decel="50000">
                                          <p:stCondLst>
                                            <p:cond delay="335"/>
                                          </p:stCondLst>
                                        </p:cTn>
                                        <p:tgtEl>
                                          <p:spTgt spid="18"/>
                                        </p:tgtEl>
                                      </p:cBhvr>
                                      <p:to x="100000" y="100000"/>
                                    </p:animScale>
                                    <p:animScale>
                                      <p:cBhvr>
                                        <p:cTn id="31" dur="7">
                                          <p:stCondLst>
                                            <p:cond delay="410"/>
                                          </p:stCondLst>
                                        </p:cTn>
                                        <p:tgtEl>
                                          <p:spTgt spid="18"/>
                                        </p:tgtEl>
                                      </p:cBhvr>
                                      <p:to x="100000" y="90000"/>
                                    </p:animScale>
                                    <p:animScale>
                                      <p:cBhvr>
                                        <p:cTn id="32" dur="41" decel="50000">
                                          <p:stCondLst>
                                            <p:cond delay="417"/>
                                          </p:stCondLst>
                                        </p:cTn>
                                        <p:tgtEl>
                                          <p:spTgt spid="18"/>
                                        </p:tgtEl>
                                      </p:cBhvr>
                                      <p:to x="100000" y="100000"/>
                                    </p:animScale>
                                    <p:animScale>
                                      <p:cBhvr>
                                        <p:cTn id="33" dur="7">
                                          <p:stCondLst>
                                            <p:cond delay="452"/>
                                          </p:stCondLst>
                                        </p:cTn>
                                        <p:tgtEl>
                                          <p:spTgt spid="18"/>
                                        </p:tgtEl>
                                      </p:cBhvr>
                                      <p:to x="100000" y="95000"/>
                                    </p:animScale>
                                    <p:animScale>
                                      <p:cBhvr>
                                        <p:cTn id="34" dur="41" decel="50000">
                                          <p:stCondLst>
                                            <p:cond delay="459"/>
                                          </p:stCondLst>
                                        </p:cTn>
                                        <p:tgtEl>
                                          <p:spTgt spid="18"/>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145">
                                          <p:stCondLst>
                                            <p:cond delay="0"/>
                                          </p:stCondLst>
                                        </p:cTn>
                                        <p:tgtEl>
                                          <p:spTgt spid="2"/>
                                        </p:tgtEl>
                                      </p:cBhvr>
                                    </p:animEffect>
                                    <p:anim calcmode="lin" valueType="num">
                                      <p:cBhvr>
                                        <p:cTn id="40" dur="456"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16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166" tmFilter="0, 0; 0.125,0.2665; 0.25,0.4; 0.375,0.465; 0.5,0.5;  0.625,0.535; 0.75,0.6; 0.875,0.7335; 1,1">
                                          <p:stCondLst>
                                            <p:cond delay="166"/>
                                          </p:stCondLst>
                                        </p:cTn>
                                        <p:tgtEl>
                                          <p:spTgt spid="2"/>
                                        </p:tgtEl>
                                        <p:attrNameLst>
                                          <p:attrName>ppt_y</p:attrName>
                                        </p:attrNameLst>
                                      </p:cBhvr>
                                      <p:tavLst>
                                        <p:tav tm="0" fmla="#ppt_y-sin(pi*$)/9">
                                          <p:val>
                                            <p:fltVal val="0"/>
                                          </p:val>
                                        </p:tav>
                                        <p:tav tm="100000">
                                          <p:val>
                                            <p:fltVal val="1"/>
                                          </p:val>
                                        </p:tav>
                                      </p:tavLst>
                                    </p:anim>
                                    <p:anim calcmode="lin" valueType="num">
                                      <p:cBhvr>
                                        <p:cTn id="43" dur="83" tmFilter="0, 0; 0.125,0.2665; 0.25,0.4; 0.375,0.465; 0.5,0.5;  0.625,0.535; 0.75,0.6; 0.875,0.7335; 1,1">
                                          <p:stCondLst>
                                            <p:cond delay="331"/>
                                          </p:stCondLst>
                                        </p:cTn>
                                        <p:tgtEl>
                                          <p:spTgt spid="2"/>
                                        </p:tgtEl>
                                        <p:attrNameLst>
                                          <p:attrName>ppt_y</p:attrName>
                                        </p:attrNameLst>
                                      </p:cBhvr>
                                      <p:tavLst>
                                        <p:tav tm="0" fmla="#ppt_y-sin(pi*$)/27">
                                          <p:val>
                                            <p:fltVal val="0"/>
                                          </p:val>
                                        </p:tav>
                                        <p:tav tm="100000">
                                          <p:val>
                                            <p:fltVal val="1"/>
                                          </p:val>
                                        </p:tav>
                                      </p:tavLst>
                                    </p:anim>
                                    <p:anim calcmode="lin" valueType="num">
                                      <p:cBhvr>
                                        <p:cTn id="44" dur="41" tmFilter="0, 0; 0.125,0.2665; 0.25,0.4; 0.375,0.465; 0.5,0.5;  0.625,0.535; 0.75,0.6; 0.875,0.7335; 1,1">
                                          <p:stCondLst>
                                            <p:cond delay="414"/>
                                          </p:stCondLst>
                                        </p:cTn>
                                        <p:tgtEl>
                                          <p:spTgt spid="2"/>
                                        </p:tgtEl>
                                        <p:attrNameLst>
                                          <p:attrName>ppt_y</p:attrName>
                                        </p:attrNameLst>
                                      </p:cBhvr>
                                      <p:tavLst>
                                        <p:tav tm="0" fmla="#ppt_y-sin(pi*$)/81">
                                          <p:val>
                                            <p:fltVal val="0"/>
                                          </p:val>
                                        </p:tav>
                                        <p:tav tm="100000">
                                          <p:val>
                                            <p:fltVal val="1"/>
                                          </p:val>
                                        </p:tav>
                                      </p:tavLst>
                                    </p:anim>
                                    <p:animScale>
                                      <p:cBhvr>
                                        <p:cTn id="45" dur="7">
                                          <p:stCondLst>
                                            <p:cond delay="162"/>
                                          </p:stCondLst>
                                        </p:cTn>
                                        <p:tgtEl>
                                          <p:spTgt spid="2"/>
                                        </p:tgtEl>
                                      </p:cBhvr>
                                      <p:to x="100000" y="60000"/>
                                    </p:animScale>
                                    <p:animScale>
                                      <p:cBhvr>
                                        <p:cTn id="46" dur="41" decel="50000">
                                          <p:stCondLst>
                                            <p:cond delay="169"/>
                                          </p:stCondLst>
                                        </p:cTn>
                                        <p:tgtEl>
                                          <p:spTgt spid="2"/>
                                        </p:tgtEl>
                                      </p:cBhvr>
                                      <p:to x="100000" y="100000"/>
                                    </p:animScale>
                                    <p:animScale>
                                      <p:cBhvr>
                                        <p:cTn id="47" dur="7">
                                          <p:stCondLst>
                                            <p:cond delay="328"/>
                                          </p:stCondLst>
                                        </p:cTn>
                                        <p:tgtEl>
                                          <p:spTgt spid="2"/>
                                        </p:tgtEl>
                                      </p:cBhvr>
                                      <p:to x="100000" y="80000"/>
                                    </p:animScale>
                                    <p:animScale>
                                      <p:cBhvr>
                                        <p:cTn id="48" dur="41" decel="50000">
                                          <p:stCondLst>
                                            <p:cond delay="335"/>
                                          </p:stCondLst>
                                        </p:cTn>
                                        <p:tgtEl>
                                          <p:spTgt spid="2"/>
                                        </p:tgtEl>
                                      </p:cBhvr>
                                      <p:to x="100000" y="100000"/>
                                    </p:animScale>
                                    <p:animScale>
                                      <p:cBhvr>
                                        <p:cTn id="49" dur="7">
                                          <p:stCondLst>
                                            <p:cond delay="410"/>
                                          </p:stCondLst>
                                        </p:cTn>
                                        <p:tgtEl>
                                          <p:spTgt spid="2"/>
                                        </p:tgtEl>
                                      </p:cBhvr>
                                      <p:to x="100000" y="90000"/>
                                    </p:animScale>
                                    <p:animScale>
                                      <p:cBhvr>
                                        <p:cTn id="50" dur="41" decel="50000">
                                          <p:stCondLst>
                                            <p:cond delay="417"/>
                                          </p:stCondLst>
                                        </p:cTn>
                                        <p:tgtEl>
                                          <p:spTgt spid="2"/>
                                        </p:tgtEl>
                                      </p:cBhvr>
                                      <p:to x="100000" y="100000"/>
                                    </p:animScale>
                                    <p:animScale>
                                      <p:cBhvr>
                                        <p:cTn id="51" dur="7">
                                          <p:stCondLst>
                                            <p:cond delay="452"/>
                                          </p:stCondLst>
                                        </p:cTn>
                                        <p:tgtEl>
                                          <p:spTgt spid="2"/>
                                        </p:tgtEl>
                                      </p:cBhvr>
                                      <p:to x="100000" y="95000"/>
                                    </p:animScale>
                                    <p:animScale>
                                      <p:cBhvr>
                                        <p:cTn id="52" dur="41" decel="50000">
                                          <p:stCondLst>
                                            <p:cond delay="459"/>
                                          </p:stCondLst>
                                        </p:cTn>
                                        <p:tgtEl>
                                          <p:spTgt spid="2"/>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145">
                                          <p:stCondLst>
                                            <p:cond delay="0"/>
                                          </p:stCondLst>
                                        </p:cTn>
                                        <p:tgtEl>
                                          <p:spTgt spid="20"/>
                                        </p:tgtEl>
                                      </p:cBhvr>
                                    </p:animEffect>
                                    <p:anim calcmode="lin" valueType="num">
                                      <p:cBhvr>
                                        <p:cTn id="58" dur="456"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59" dur="16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60" dur="166" tmFilter="0, 0; 0.125,0.2665; 0.25,0.4; 0.375,0.465; 0.5,0.5;  0.625,0.535; 0.75,0.6; 0.875,0.7335; 1,1">
                                          <p:stCondLst>
                                            <p:cond delay="166"/>
                                          </p:stCondLst>
                                        </p:cTn>
                                        <p:tgtEl>
                                          <p:spTgt spid="20"/>
                                        </p:tgtEl>
                                        <p:attrNameLst>
                                          <p:attrName>ppt_y</p:attrName>
                                        </p:attrNameLst>
                                      </p:cBhvr>
                                      <p:tavLst>
                                        <p:tav tm="0" fmla="#ppt_y-sin(pi*$)/9">
                                          <p:val>
                                            <p:fltVal val="0"/>
                                          </p:val>
                                        </p:tav>
                                        <p:tav tm="100000">
                                          <p:val>
                                            <p:fltVal val="1"/>
                                          </p:val>
                                        </p:tav>
                                      </p:tavLst>
                                    </p:anim>
                                    <p:anim calcmode="lin" valueType="num">
                                      <p:cBhvr>
                                        <p:cTn id="61" dur="83" tmFilter="0, 0; 0.125,0.2665; 0.25,0.4; 0.375,0.465; 0.5,0.5;  0.625,0.535; 0.75,0.6; 0.875,0.7335; 1,1">
                                          <p:stCondLst>
                                            <p:cond delay="331"/>
                                          </p:stCondLst>
                                        </p:cTn>
                                        <p:tgtEl>
                                          <p:spTgt spid="20"/>
                                        </p:tgtEl>
                                        <p:attrNameLst>
                                          <p:attrName>ppt_y</p:attrName>
                                        </p:attrNameLst>
                                      </p:cBhvr>
                                      <p:tavLst>
                                        <p:tav tm="0" fmla="#ppt_y-sin(pi*$)/27">
                                          <p:val>
                                            <p:fltVal val="0"/>
                                          </p:val>
                                        </p:tav>
                                        <p:tav tm="100000">
                                          <p:val>
                                            <p:fltVal val="1"/>
                                          </p:val>
                                        </p:tav>
                                      </p:tavLst>
                                    </p:anim>
                                    <p:anim calcmode="lin" valueType="num">
                                      <p:cBhvr>
                                        <p:cTn id="62" dur="41" tmFilter="0, 0; 0.125,0.2665; 0.25,0.4; 0.375,0.465; 0.5,0.5;  0.625,0.535; 0.75,0.6; 0.875,0.7335; 1,1">
                                          <p:stCondLst>
                                            <p:cond delay="414"/>
                                          </p:stCondLst>
                                        </p:cTn>
                                        <p:tgtEl>
                                          <p:spTgt spid="20"/>
                                        </p:tgtEl>
                                        <p:attrNameLst>
                                          <p:attrName>ppt_y</p:attrName>
                                        </p:attrNameLst>
                                      </p:cBhvr>
                                      <p:tavLst>
                                        <p:tav tm="0" fmla="#ppt_y-sin(pi*$)/81">
                                          <p:val>
                                            <p:fltVal val="0"/>
                                          </p:val>
                                        </p:tav>
                                        <p:tav tm="100000">
                                          <p:val>
                                            <p:fltVal val="1"/>
                                          </p:val>
                                        </p:tav>
                                      </p:tavLst>
                                    </p:anim>
                                    <p:animScale>
                                      <p:cBhvr>
                                        <p:cTn id="63" dur="7">
                                          <p:stCondLst>
                                            <p:cond delay="162"/>
                                          </p:stCondLst>
                                        </p:cTn>
                                        <p:tgtEl>
                                          <p:spTgt spid="20"/>
                                        </p:tgtEl>
                                      </p:cBhvr>
                                      <p:to x="100000" y="60000"/>
                                    </p:animScale>
                                    <p:animScale>
                                      <p:cBhvr>
                                        <p:cTn id="64" dur="41" decel="50000">
                                          <p:stCondLst>
                                            <p:cond delay="169"/>
                                          </p:stCondLst>
                                        </p:cTn>
                                        <p:tgtEl>
                                          <p:spTgt spid="20"/>
                                        </p:tgtEl>
                                      </p:cBhvr>
                                      <p:to x="100000" y="100000"/>
                                    </p:animScale>
                                    <p:animScale>
                                      <p:cBhvr>
                                        <p:cTn id="65" dur="7">
                                          <p:stCondLst>
                                            <p:cond delay="328"/>
                                          </p:stCondLst>
                                        </p:cTn>
                                        <p:tgtEl>
                                          <p:spTgt spid="20"/>
                                        </p:tgtEl>
                                      </p:cBhvr>
                                      <p:to x="100000" y="80000"/>
                                    </p:animScale>
                                    <p:animScale>
                                      <p:cBhvr>
                                        <p:cTn id="66" dur="41" decel="50000">
                                          <p:stCondLst>
                                            <p:cond delay="335"/>
                                          </p:stCondLst>
                                        </p:cTn>
                                        <p:tgtEl>
                                          <p:spTgt spid="20"/>
                                        </p:tgtEl>
                                      </p:cBhvr>
                                      <p:to x="100000" y="100000"/>
                                    </p:animScale>
                                    <p:animScale>
                                      <p:cBhvr>
                                        <p:cTn id="67" dur="7">
                                          <p:stCondLst>
                                            <p:cond delay="410"/>
                                          </p:stCondLst>
                                        </p:cTn>
                                        <p:tgtEl>
                                          <p:spTgt spid="20"/>
                                        </p:tgtEl>
                                      </p:cBhvr>
                                      <p:to x="100000" y="90000"/>
                                    </p:animScale>
                                    <p:animScale>
                                      <p:cBhvr>
                                        <p:cTn id="68" dur="41" decel="50000">
                                          <p:stCondLst>
                                            <p:cond delay="417"/>
                                          </p:stCondLst>
                                        </p:cTn>
                                        <p:tgtEl>
                                          <p:spTgt spid="20"/>
                                        </p:tgtEl>
                                      </p:cBhvr>
                                      <p:to x="100000" y="100000"/>
                                    </p:animScale>
                                    <p:animScale>
                                      <p:cBhvr>
                                        <p:cTn id="69" dur="7">
                                          <p:stCondLst>
                                            <p:cond delay="452"/>
                                          </p:stCondLst>
                                        </p:cTn>
                                        <p:tgtEl>
                                          <p:spTgt spid="20"/>
                                        </p:tgtEl>
                                      </p:cBhvr>
                                      <p:to x="100000" y="95000"/>
                                    </p:animScale>
                                    <p:animScale>
                                      <p:cBhvr>
                                        <p:cTn id="70" dur="41" decel="50000">
                                          <p:stCondLst>
                                            <p:cond delay="459"/>
                                          </p:stCondLst>
                                        </p:cTn>
                                        <p:tgtEl>
                                          <p:spTgt spid="20"/>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down)">
                                      <p:cBhvr>
                                        <p:cTn id="75" dur="145">
                                          <p:stCondLst>
                                            <p:cond delay="0"/>
                                          </p:stCondLst>
                                        </p:cTn>
                                        <p:tgtEl>
                                          <p:spTgt spid="8"/>
                                        </p:tgtEl>
                                      </p:cBhvr>
                                    </p:animEffect>
                                    <p:anim calcmode="lin" valueType="num">
                                      <p:cBhvr>
                                        <p:cTn id="76" dur="456"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7" dur="166"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8" dur="166" tmFilter="0, 0; 0.125,0.2665; 0.25,0.4; 0.375,0.465; 0.5,0.5;  0.625,0.535; 0.75,0.6; 0.875,0.7335; 1,1">
                                          <p:stCondLst>
                                            <p:cond delay="166"/>
                                          </p:stCondLst>
                                        </p:cTn>
                                        <p:tgtEl>
                                          <p:spTgt spid="8"/>
                                        </p:tgtEl>
                                        <p:attrNameLst>
                                          <p:attrName>ppt_y</p:attrName>
                                        </p:attrNameLst>
                                      </p:cBhvr>
                                      <p:tavLst>
                                        <p:tav tm="0" fmla="#ppt_y-sin(pi*$)/9">
                                          <p:val>
                                            <p:fltVal val="0"/>
                                          </p:val>
                                        </p:tav>
                                        <p:tav tm="100000">
                                          <p:val>
                                            <p:fltVal val="1"/>
                                          </p:val>
                                        </p:tav>
                                      </p:tavLst>
                                    </p:anim>
                                    <p:anim calcmode="lin" valueType="num">
                                      <p:cBhvr>
                                        <p:cTn id="79" dur="83" tmFilter="0, 0; 0.125,0.2665; 0.25,0.4; 0.375,0.465; 0.5,0.5;  0.625,0.535; 0.75,0.6; 0.875,0.7335; 1,1">
                                          <p:stCondLst>
                                            <p:cond delay="331"/>
                                          </p:stCondLst>
                                        </p:cTn>
                                        <p:tgtEl>
                                          <p:spTgt spid="8"/>
                                        </p:tgtEl>
                                        <p:attrNameLst>
                                          <p:attrName>ppt_y</p:attrName>
                                        </p:attrNameLst>
                                      </p:cBhvr>
                                      <p:tavLst>
                                        <p:tav tm="0" fmla="#ppt_y-sin(pi*$)/27">
                                          <p:val>
                                            <p:fltVal val="0"/>
                                          </p:val>
                                        </p:tav>
                                        <p:tav tm="100000">
                                          <p:val>
                                            <p:fltVal val="1"/>
                                          </p:val>
                                        </p:tav>
                                      </p:tavLst>
                                    </p:anim>
                                    <p:anim calcmode="lin" valueType="num">
                                      <p:cBhvr>
                                        <p:cTn id="80" dur="41" tmFilter="0, 0; 0.125,0.2665; 0.25,0.4; 0.375,0.465; 0.5,0.5;  0.625,0.535; 0.75,0.6; 0.875,0.7335; 1,1">
                                          <p:stCondLst>
                                            <p:cond delay="414"/>
                                          </p:stCondLst>
                                        </p:cTn>
                                        <p:tgtEl>
                                          <p:spTgt spid="8"/>
                                        </p:tgtEl>
                                        <p:attrNameLst>
                                          <p:attrName>ppt_y</p:attrName>
                                        </p:attrNameLst>
                                      </p:cBhvr>
                                      <p:tavLst>
                                        <p:tav tm="0" fmla="#ppt_y-sin(pi*$)/81">
                                          <p:val>
                                            <p:fltVal val="0"/>
                                          </p:val>
                                        </p:tav>
                                        <p:tav tm="100000">
                                          <p:val>
                                            <p:fltVal val="1"/>
                                          </p:val>
                                        </p:tav>
                                      </p:tavLst>
                                    </p:anim>
                                    <p:animScale>
                                      <p:cBhvr>
                                        <p:cTn id="81" dur="7">
                                          <p:stCondLst>
                                            <p:cond delay="162"/>
                                          </p:stCondLst>
                                        </p:cTn>
                                        <p:tgtEl>
                                          <p:spTgt spid="8"/>
                                        </p:tgtEl>
                                      </p:cBhvr>
                                      <p:to x="100000" y="60000"/>
                                    </p:animScale>
                                    <p:animScale>
                                      <p:cBhvr>
                                        <p:cTn id="82" dur="41" decel="50000">
                                          <p:stCondLst>
                                            <p:cond delay="169"/>
                                          </p:stCondLst>
                                        </p:cTn>
                                        <p:tgtEl>
                                          <p:spTgt spid="8"/>
                                        </p:tgtEl>
                                      </p:cBhvr>
                                      <p:to x="100000" y="100000"/>
                                    </p:animScale>
                                    <p:animScale>
                                      <p:cBhvr>
                                        <p:cTn id="83" dur="7">
                                          <p:stCondLst>
                                            <p:cond delay="328"/>
                                          </p:stCondLst>
                                        </p:cTn>
                                        <p:tgtEl>
                                          <p:spTgt spid="8"/>
                                        </p:tgtEl>
                                      </p:cBhvr>
                                      <p:to x="100000" y="80000"/>
                                    </p:animScale>
                                    <p:animScale>
                                      <p:cBhvr>
                                        <p:cTn id="84" dur="41" decel="50000">
                                          <p:stCondLst>
                                            <p:cond delay="335"/>
                                          </p:stCondLst>
                                        </p:cTn>
                                        <p:tgtEl>
                                          <p:spTgt spid="8"/>
                                        </p:tgtEl>
                                      </p:cBhvr>
                                      <p:to x="100000" y="100000"/>
                                    </p:animScale>
                                    <p:animScale>
                                      <p:cBhvr>
                                        <p:cTn id="85" dur="7">
                                          <p:stCondLst>
                                            <p:cond delay="410"/>
                                          </p:stCondLst>
                                        </p:cTn>
                                        <p:tgtEl>
                                          <p:spTgt spid="8"/>
                                        </p:tgtEl>
                                      </p:cBhvr>
                                      <p:to x="100000" y="90000"/>
                                    </p:animScale>
                                    <p:animScale>
                                      <p:cBhvr>
                                        <p:cTn id="86" dur="41" decel="50000">
                                          <p:stCondLst>
                                            <p:cond delay="417"/>
                                          </p:stCondLst>
                                        </p:cTn>
                                        <p:tgtEl>
                                          <p:spTgt spid="8"/>
                                        </p:tgtEl>
                                      </p:cBhvr>
                                      <p:to x="100000" y="100000"/>
                                    </p:animScale>
                                    <p:animScale>
                                      <p:cBhvr>
                                        <p:cTn id="87" dur="7">
                                          <p:stCondLst>
                                            <p:cond delay="452"/>
                                          </p:stCondLst>
                                        </p:cTn>
                                        <p:tgtEl>
                                          <p:spTgt spid="8"/>
                                        </p:tgtEl>
                                      </p:cBhvr>
                                      <p:to x="100000" y="95000"/>
                                    </p:animScale>
                                    <p:animScale>
                                      <p:cBhvr>
                                        <p:cTn id="88" dur="41" decel="50000">
                                          <p:stCondLst>
                                            <p:cond delay="459"/>
                                          </p:stCondLst>
                                        </p:cTn>
                                        <p:tgtEl>
                                          <p:spTgt spid="8"/>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6" presetClass="entr" presetSubtype="0"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down)">
                                      <p:cBhvr>
                                        <p:cTn id="93" dur="145">
                                          <p:stCondLst>
                                            <p:cond delay="0"/>
                                          </p:stCondLst>
                                        </p:cTn>
                                        <p:tgtEl>
                                          <p:spTgt spid="22"/>
                                        </p:tgtEl>
                                      </p:cBhvr>
                                    </p:animEffect>
                                    <p:anim calcmode="lin" valueType="num">
                                      <p:cBhvr>
                                        <p:cTn id="94" dur="456"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5" dur="166"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96" dur="166" tmFilter="0, 0; 0.125,0.2665; 0.25,0.4; 0.375,0.465; 0.5,0.5;  0.625,0.535; 0.75,0.6; 0.875,0.7335; 1,1">
                                          <p:stCondLst>
                                            <p:cond delay="166"/>
                                          </p:stCondLst>
                                        </p:cTn>
                                        <p:tgtEl>
                                          <p:spTgt spid="22"/>
                                        </p:tgtEl>
                                        <p:attrNameLst>
                                          <p:attrName>ppt_y</p:attrName>
                                        </p:attrNameLst>
                                      </p:cBhvr>
                                      <p:tavLst>
                                        <p:tav tm="0" fmla="#ppt_y-sin(pi*$)/9">
                                          <p:val>
                                            <p:fltVal val="0"/>
                                          </p:val>
                                        </p:tav>
                                        <p:tav tm="100000">
                                          <p:val>
                                            <p:fltVal val="1"/>
                                          </p:val>
                                        </p:tav>
                                      </p:tavLst>
                                    </p:anim>
                                    <p:anim calcmode="lin" valueType="num">
                                      <p:cBhvr>
                                        <p:cTn id="97" dur="83" tmFilter="0, 0; 0.125,0.2665; 0.25,0.4; 0.375,0.465; 0.5,0.5;  0.625,0.535; 0.75,0.6; 0.875,0.7335; 1,1">
                                          <p:stCondLst>
                                            <p:cond delay="331"/>
                                          </p:stCondLst>
                                        </p:cTn>
                                        <p:tgtEl>
                                          <p:spTgt spid="22"/>
                                        </p:tgtEl>
                                        <p:attrNameLst>
                                          <p:attrName>ppt_y</p:attrName>
                                        </p:attrNameLst>
                                      </p:cBhvr>
                                      <p:tavLst>
                                        <p:tav tm="0" fmla="#ppt_y-sin(pi*$)/27">
                                          <p:val>
                                            <p:fltVal val="0"/>
                                          </p:val>
                                        </p:tav>
                                        <p:tav tm="100000">
                                          <p:val>
                                            <p:fltVal val="1"/>
                                          </p:val>
                                        </p:tav>
                                      </p:tavLst>
                                    </p:anim>
                                    <p:anim calcmode="lin" valueType="num">
                                      <p:cBhvr>
                                        <p:cTn id="98" dur="41" tmFilter="0, 0; 0.125,0.2665; 0.25,0.4; 0.375,0.465; 0.5,0.5;  0.625,0.535; 0.75,0.6; 0.875,0.7335; 1,1">
                                          <p:stCondLst>
                                            <p:cond delay="414"/>
                                          </p:stCondLst>
                                        </p:cTn>
                                        <p:tgtEl>
                                          <p:spTgt spid="22"/>
                                        </p:tgtEl>
                                        <p:attrNameLst>
                                          <p:attrName>ppt_y</p:attrName>
                                        </p:attrNameLst>
                                      </p:cBhvr>
                                      <p:tavLst>
                                        <p:tav tm="0" fmla="#ppt_y-sin(pi*$)/81">
                                          <p:val>
                                            <p:fltVal val="0"/>
                                          </p:val>
                                        </p:tav>
                                        <p:tav tm="100000">
                                          <p:val>
                                            <p:fltVal val="1"/>
                                          </p:val>
                                        </p:tav>
                                      </p:tavLst>
                                    </p:anim>
                                    <p:animScale>
                                      <p:cBhvr>
                                        <p:cTn id="99" dur="7">
                                          <p:stCondLst>
                                            <p:cond delay="162"/>
                                          </p:stCondLst>
                                        </p:cTn>
                                        <p:tgtEl>
                                          <p:spTgt spid="22"/>
                                        </p:tgtEl>
                                      </p:cBhvr>
                                      <p:to x="100000" y="60000"/>
                                    </p:animScale>
                                    <p:animScale>
                                      <p:cBhvr>
                                        <p:cTn id="100" dur="41" decel="50000">
                                          <p:stCondLst>
                                            <p:cond delay="169"/>
                                          </p:stCondLst>
                                        </p:cTn>
                                        <p:tgtEl>
                                          <p:spTgt spid="22"/>
                                        </p:tgtEl>
                                      </p:cBhvr>
                                      <p:to x="100000" y="100000"/>
                                    </p:animScale>
                                    <p:animScale>
                                      <p:cBhvr>
                                        <p:cTn id="101" dur="7">
                                          <p:stCondLst>
                                            <p:cond delay="328"/>
                                          </p:stCondLst>
                                        </p:cTn>
                                        <p:tgtEl>
                                          <p:spTgt spid="22"/>
                                        </p:tgtEl>
                                      </p:cBhvr>
                                      <p:to x="100000" y="80000"/>
                                    </p:animScale>
                                    <p:animScale>
                                      <p:cBhvr>
                                        <p:cTn id="102" dur="41" decel="50000">
                                          <p:stCondLst>
                                            <p:cond delay="335"/>
                                          </p:stCondLst>
                                        </p:cTn>
                                        <p:tgtEl>
                                          <p:spTgt spid="22"/>
                                        </p:tgtEl>
                                      </p:cBhvr>
                                      <p:to x="100000" y="100000"/>
                                    </p:animScale>
                                    <p:animScale>
                                      <p:cBhvr>
                                        <p:cTn id="103" dur="7">
                                          <p:stCondLst>
                                            <p:cond delay="410"/>
                                          </p:stCondLst>
                                        </p:cTn>
                                        <p:tgtEl>
                                          <p:spTgt spid="22"/>
                                        </p:tgtEl>
                                      </p:cBhvr>
                                      <p:to x="100000" y="90000"/>
                                    </p:animScale>
                                    <p:animScale>
                                      <p:cBhvr>
                                        <p:cTn id="104" dur="41" decel="50000">
                                          <p:stCondLst>
                                            <p:cond delay="417"/>
                                          </p:stCondLst>
                                        </p:cTn>
                                        <p:tgtEl>
                                          <p:spTgt spid="22"/>
                                        </p:tgtEl>
                                      </p:cBhvr>
                                      <p:to x="100000" y="100000"/>
                                    </p:animScale>
                                    <p:animScale>
                                      <p:cBhvr>
                                        <p:cTn id="105" dur="7">
                                          <p:stCondLst>
                                            <p:cond delay="452"/>
                                          </p:stCondLst>
                                        </p:cTn>
                                        <p:tgtEl>
                                          <p:spTgt spid="22"/>
                                        </p:tgtEl>
                                      </p:cBhvr>
                                      <p:to x="100000" y="95000"/>
                                    </p:animScale>
                                    <p:animScale>
                                      <p:cBhvr>
                                        <p:cTn id="106" dur="41" decel="50000">
                                          <p:stCondLst>
                                            <p:cond delay="459"/>
                                          </p:stCondLst>
                                        </p:cTn>
                                        <p:tgtEl>
                                          <p:spTgt spid="22"/>
                                        </p:tgtEl>
                                      </p:cBhvr>
                                      <p:to x="100000" y="100000"/>
                                    </p:animScale>
                                  </p:childTnLst>
                                </p:cTn>
                              </p:par>
                            </p:childTnLst>
                          </p:cTn>
                        </p:par>
                      </p:childTnLst>
                    </p:cTn>
                  </p:par>
                  <p:par>
                    <p:cTn id="107" fill="hold">
                      <p:stCondLst>
                        <p:cond delay="indefinite"/>
                      </p:stCondLst>
                      <p:childTnLst>
                        <p:par>
                          <p:cTn id="108" fill="hold">
                            <p:stCondLst>
                              <p:cond delay="0"/>
                            </p:stCondLst>
                            <p:childTnLst>
                              <p:par>
                                <p:cTn id="109" presetID="26" presetClass="entr" presetSubtype="0" fill="hold" grpId="0" nodeType="click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wipe(down)">
                                      <p:cBhvr>
                                        <p:cTn id="111" dur="145">
                                          <p:stCondLst>
                                            <p:cond delay="0"/>
                                          </p:stCondLst>
                                        </p:cTn>
                                        <p:tgtEl>
                                          <p:spTgt spid="12"/>
                                        </p:tgtEl>
                                      </p:cBhvr>
                                    </p:animEffect>
                                    <p:anim calcmode="lin" valueType="num">
                                      <p:cBhvr>
                                        <p:cTn id="112" dur="456"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13" dur="16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14" dur="166" tmFilter="0, 0; 0.125,0.2665; 0.25,0.4; 0.375,0.465; 0.5,0.5;  0.625,0.535; 0.75,0.6; 0.875,0.7335; 1,1">
                                          <p:stCondLst>
                                            <p:cond delay="166"/>
                                          </p:stCondLst>
                                        </p:cTn>
                                        <p:tgtEl>
                                          <p:spTgt spid="12"/>
                                        </p:tgtEl>
                                        <p:attrNameLst>
                                          <p:attrName>ppt_y</p:attrName>
                                        </p:attrNameLst>
                                      </p:cBhvr>
                                      <p:tavLst>
                                        <p:tav tm="0" fmla="#ppt_y-sin(pi*$)/9">
                                          <p:val>
                                            <p:fltVal val="0"/>
                                          </p:val>
                                        </p:tav>
                                        <p:tav tm="100000">
                                          <p:val>
                                            <p:fltVal val="1"/>
                                          </p:val>
                                        </p:tav>
                                      </p:tavLst>
                                    </p:anim>
                                    <p:anim calcmode="lin" valueType="num">
                                      <p:cBhvr>
                                        <p:cTn id="115" dur="83" tmFilter="0, 0; 0.125,0.2665; 0.25,0.4; 0.375,0.465; 0.5,0.5;  0.625,0.535; 0.75,0.6; 0.875,0.7335; 1,1">
                                          <p:stCondLst>
                                            <p:cond delay="331"/>
                                          </p:stCondLst>
                                        </p:cTn>
                                        <p:tgtEl>
                                          <p:spTgt spid="12"/>
                                        </p:tgtEl>
                                        <p:attrNameLst>
                                          <p:attrName>ppt_y</p:attrName>
                                        </p:attrNameLst>
                                      </p:cBhvr>
                                      <p:tavLst>
                                        <p:tav tm="0" fmla="#ppt_y-sin(pi*$)/27">
                                          <p:val>
                                            <p:fltVal val="0"/>
                                          </p:val>
                                        </p:tav>
                                        <p:tav tm="100000">
                                          <p:val>
                                            <p:fltVal val="1"/>
                                          </p:val>
                                        </p:tav>
                                      </p:tavLst>
                                    </p:anim>
                                    <p:anim calcmode="lin" valueType="num">
                                      <p:cBhvr>
                                        <p:cTn id="116" dur="41" tmFilter="0, 0; 0.125,0.2665; 0.25,0.4; 0.375,0.465; 0.5,0.5;  0.625,0.535; 0.75,0.6; 0.875,0.7335; 1,1">
                                          <p:stCondLst>
                                            <p:cond delay="414"/>
                                          </p:stCondLst>
                                        </p:cTn>
                                        <p:tgtEl>
                                          <p:spTgt spid="12"/>
                                        </p:tgtEl>
                                        <p:attrNameLst>
                                          <p:attrName>ppt_y</p:attrName>
                                        </p:attrNameLst>
                                      </p:cBhvr>
                                      <p:tavLst>
                                        <p:tav tm="0" fmla="#ppt_y-sin(pi*$)/81">
                                          <p:val>
                                            <p:fltVal val="0"/>
                                          </p:val>
                                        </p:tav>
                                        <p:tav tm="100000">
                                          <p:val>
                                            <p:fltVal val="1"/>
                                          </p:val>
                                        </p:tav>
                                      </p:tavLst>
                                    </p:anim>
                                    <p:animScale>
                                      <p:cBhvr>
                                        <p:cTn id="117" dur="7">
                                          <p:stCondLst>
                                            <p:cond delay="162"/>
                                          </p:stCondLst>
                                        </p:cTn>
                                        <p:tgtEl>
                                          <p:spTgt spid="12"/>
                                        </p:tgtEl>
                                      </p:cBhvr>
                                      <p:to x="100000" y="60000"/>
                                    </p:animScale>
                                    <p:animScale>
                                      <p:cBhvr>
                                        <p:cTn id="118" dur="41" decel="50000">
                                          <p:stCondLst>
                                            <p:cond delay="169"/>
                                          </p:stCondLst>
                                        </p:cTn>
                                        <p:tgtEl>
                                          <p:spTgt spid="12"/>
                                        </p:tgtEl>
                                      </p:cBhvr>
                                      <p:to x="100000" y="100000"/>
                                    </p:animScale>
                                    <p:animScale>
                                      <p:cBhvr>
                                        <p:cTn id="119" dur="7">
                                          <p:stCondLst>
                                            <p:cond delay="328"/>
                                          </p:stCondLst>
                                        </p:cTn>
                                        <p:tgtEl>
                                          <p:spTgt spid="12"/>
                                        </p:tgtEl>
                                      </p:cBhvr>
                                      <p:to x="100000" y="80000"/>
                                    </p:animScale>
                                    <p:animScale>
                                      <p:cBhvr>
                                        <p:cTn id="120" dur="41" decel="50000">
                                          <p:stCondLst>
                                            <p:cond delay="335"/>
                                          </p:stCondLst>
                                        </p:cTn>
                                        <p:tgtEl>
                                          <p:spTgt spid="12"/>
                                        </p:tgtEl>
                                      </p:cBhvr>
                                      <p:to x="100000" y="100000"/>
                                    </p:animScale>
                                    <p:animScale>
                                      <p:cBhvr>
                                        <p:cTn id="121" dur="7">
                                          <p:stCondLst>
                                            <p:cond delay="410"/>
                                          </p:stCondLst>
                                        </p:cTn>
                                        <p:tgtEl>
                                          <p:spTgt spid="12"/>
                                        </p:tgtEl>
                                      </p:cBhvr>
                                      <p:to x="100000" y="90000"/>
                                    </p:animScale>
                                    <p:animScale>
                                      <p:cBhvr>
                                        <p:cTn id="122" dur="41" decel="50000">
                                          <p:stCondLst>
                                            <p:cond delay="417"/>
                                          </p:stCondLst>
                                        </p:cTn>
                                        <p:tgtEl>
                                          <p:spTgt spid="12"/>
                                        </p:tgtEl>
                                      </p:cBhvr>
                                      <p:to x="100000" y="100000"/>
                                    </p:animScale>
                                    <p:animScale>
                                      <p:cBhvr>
                                        <p:cTn id="123" dur="7">
                                          <p:stCondLst>
                                            <p:cond delay="452"/>
                                          </p:stCondLst>
                                        </p:cTn>
                                        <p:tgtEl>
                                          <p:spTgt spid="12"/>
                                        </p:tgtEl>
                                      </p:cBhvr>
                                      <p:to x="100000" y="95000"/>
                                    </p:animScale>
                                    <p:animScale>
                                      <p:cBhvr>
                                        <p:cTn id="124" dur="41" decel="50000">
                                          <p:stCondLst>
                                            <p:cond delay="459"/>
                                          </p:stCondLst>
                                        </p:cTn>
                                        <p:tgtEl>
                                          <p:spTgt spid="12"/>
                                        </p:tgtEl>
                                      </p:cBhvr>
                                      <p:to x="100000" y="100000"/>
                                    </p:animScale>
                                  </p:childTnLst>
                                </p:cTn>
                              </p:par>
                            </p:childTnLst>
                          </p:cTn>
                        </p:par>
                      </p:childTnLst>
                    </p:cTn>
                  </p:par>
                  <p:par>
                    <p:cTn id="125" fill="hold">
                      <p:stCondLst>
                        <p:cond delay="indefinite"/>
                      </p:stCondLst>
                      <p:childTnLst>
                        <p:par>
                          <p:cTn id="126" fill="hold">
                            <p:stCondLst>
                              <p:cond delay="0"/>
                            </p:stCondLst>
                            <p:childTnLst>
                              <p:par>
                                <p:cTn id="127" presetID="26" presetClass="entr" presetSubtype="0" fill="hold" nodeType="clickEffect">
                                  <p:stCondLst>
                                    <p:cond delay="0"/>
                                  </p:stCondLst>
                                  <p:childTnLst>
                                    <p:set>
                                      <p:cBhvr>
                                        <p:cTn id="128" dur="1" fill="hold">
                                          <p:stCondLst>
                                            <p:cond delay="0"/>
                                          </p:stCondLst>
                                        </p:cTn>
                                        <p:tgtEl>
                                          <p:spTgt spid="24">
                                            <p:txEl>
                                              <p:pRg st="0" end="0"/>
                                            </p:txEl>
                                          </p:spTgt>
                                        </p:tgtEl>
                                        <p:attrNameLst>
                                          <p:attrName>style.visibility</p:attrName>
                                        </p:attrNameLst>
                                      </p:cBhvr>
                                      <p:to>
                                        <p:strVal val="visible"/>
                                      </p:to>
                                    </p:set>
                                    <p:animEffect transition="in" filter="wipe(down)">
                                      <p:cBhvr>
                                        <p:cTn id="129" dur="145">
                                          <p:stCondLst>
                                            <p:cond delay="0"/>
                                          </p:stCondLst>
                                        </p:cTn>
                                        <p:tgtEl>
                                          <p:spTgt spid="24">
                                            <p:txEl>
                                              <p:pRg st="0" end="0"/>
                                            </p:txEl>
                                          </p:spTgt>
                                        </p:tgtEl>
                                      </p:cBhvr>
                                    </p:animEffect>
                                    <p:anim calcmode="lin" valueType="num">
                                      <p:cBhvr>
                                        <p:cTn id="130" dur="456" tmFilter="0,0; 0.14,0.36; 0.43,0.73; 0.71,0.91; 1.0,1.0">
                                          <p:stCondLst>
                                            <p:cond delay="0"/>
                                          </p:stCondLst>
                                        </p:cTn>
                                        <p:tgtEl>
                                          <p:spTgt spid="24">
                                            <p:txEl>
                                              <p:pRg st="0" end="0"/>
                                            </p:txEl>
                                          </p:spTgt>
                                        </p:tgtEl>
                                        <p:attrNameLst>
                                          <p:attrName>ppt_x</p:attrName>
                                        </p:attrNameLst>
                                      </p:cBhvr>
                                      <p:tavLst>
                                        <p:tav tm="0">
                                          <p:val>
                                            <p:strVal val="#ppt_x-0.25"/>
                                          </p:val>
                                        </p:tav>
                                        <p:tav tm="100000">
                                          <p:val>
                                            <p:strVal val="#ppt_x"/>
                                          </p:val>
                                        </p:tav>
                                      </p:tavLst>
                                    </p:anim>
                                    <p:anim calcmode="lin" valueType="num">
                                      <p:cBhvr>
                                        <p:cTn id="131" dur="166" tmFilter="0.0,0.0; 0.25,0.07; 0.50,0.2; 0.75,0.467; 1.0,1.0">
                                          <p:stCondLst>
                                            <p:cond delay="0"/>
                                          </p:stCondLst>
                                        </p:cTn>
                                        <p:tgtEl>
                                          <p:spTgt spid="24">
                                            <p:txEl>
                                              <p:pRg st="0" end="0"/>
                                            </p:txEl>
                                          </p:spTgt>
                                        </p:tgtEl>
                                        <p:attrNameLst>
                                          <p:attrName>ppt_y</p:attrName>
                                        </p:attrNameLst>
                                      </p:cBhvr>
                                      <p:tavLst>
                                        <p:tav tm="0" fmla="#ppt_y-sin(pi*$)/3">
                                          <p:val>
                                            <p:fltVal val="0.5"/>
                                          </p:val>
                                        </p:tav>
                                        <p:tav tm="100000">
                                          <p:val>
                                            <p:fltVal val="1"/>
                                          </p:val>
                                        </p:tav>
                                      </p:tavLst>
                                    </p:anim>
                                    <p:anim calcmode="lin" valueType="num">
                                      <p:cBhvr>
                                        <p:cTn id="132" dur="166" tmFilter="0, 0; 0.125,0.2665; 0.25,0.4; 0.375,0.465; 0.5,0.5;  0.625,0.535; 0.75,0.6; 0.875,0.7335; 1,1">
                                          <p:stCondLst>
                                            <p:cond delay="166"/>
                                          </p:stCondLst>
                                        </p:cTn>
                                        <p:tgtEl>
                                          <p:spTgt spid="24">
                                            <p:txEl>
                                              <p:pRg st="0" end="0"/>
                                            </p:txEl>
                                          </p:spTgt>
                                        </p:tgtEl>
                                        <p:attrNameLst>
                                          <p:attrName>ppt_y</p:attrName>
                                        </p:attrNameLst>
                                      </p:cBhvr>
                                      <p:tavLst>
                                        <p:tav tm="0" fmla="#ppt_y-sin(pi*$)/9">
                                          <p:val>
                                            <p:fltVal val="0"/>
                                          </p:val>
                                        </p:tav>
                                        <p:tav tm="100000">
                                          <p:val>
                                            <p:fltVal val="1"/>
                                          </p:val>
                                        </p:tav>
                                      </p:tavLst>
                                    </p:anim>
                                    <p:anim calcmode="lin" valueType="num">
                                      <p:cBhvr>
                                        <p:cTn id="133" dur="83" tmFilter="0, 0; 0.125,0.2665; 0.25,0.4; 0.375,0.465; 0.5,0.5;  0.625,0.535; 0.75,0.6; 0.875,0.7335; 1,1">
                                          <p:stCondLst>
                                            <p:cond delay="331"/>
                                          </p:stCondLst>
                                        </p:cTn>
                                        <p:tgtEl>
                                          <p:spTgt spid="24">
                                            <p:txEl>
                                              <p:pRg st="0" end="0"/>
                                            </p:txEl>
                                          </p:spTgt>
                                        </p:tgtEl>
                                        <p:attrNameLst>
                                          <p:attrName>ppt_y</p:attrName>
                                        </p:attrNameLst>
                                      </p:cBhvr>
                                      <p:tavLst>
                                        <p:tav tm="0" fmla="#ppt_y-sin(pi*$)/27">
                                          <p:val>
                                            <p:fltVal val="0"/>
                                          </p:val>
                                        </p:tav>
                                        <p:tav tm="100000">
                                          <p:val>
                                            <p:fltVal val="1"/>
                                          </p:val>
                                        </p:tav>
                                      </p:tavLst>
                                    </p:anim>
                                    <p:anim calcmode="lin" valueType="num">
                                      <p:cBhvr>
                                        <p:cTn id="134" dur="41" tmFilter="0, 0; 0.125,0.2665; 0.25,0.4; 0.375,0.465; 0.5,0.5;  0.625,0.535; 0.75,0.6; 0.875,0.7335; 1,1">
                                          <p:stCondLst>
                                            <p:cond delay="414"/>
                                          </p:stCondLst>
                                        </p:cTn>
                                        <p:tgtEl>
                                          <p:spTgt spid="24">
                                            <p:txEl>
                                              <p:pRg st="0" end="0"/>
                                            </p:txEl>
                                          </p:spTgt>
                                        </p:tgtEl>
                                        <p:attrNameLst>
                                          <p:attrName>ppt_y</p:attrName>
                                        </p:attrNameLst>
                                      </p:cBhvr>
                                      <p:tavLst>
                                        <p:tav tm="0" fmla="#ppt_y-sin(pi*$)/81">
                                          <p:val>
                                            <p:fltVal val="0"/>
                                          </p:val>
                                        </p:tav>
                                        <p:tav tm="100000">
                                          <p:val>
                                            <p:fltVal val="1"/>
                                          </p:val>
                                        </p:tav>
                                      </p:tavLst>
                                    </p:anim>
                                    <p:animScale>
                                      <p:cBhvr>
                                        <p:cTn id="135" dur="7">
                                          <p:stCondLst>
                                            <p:cond delay="162"/>
                                          </p:stCondLst>
                                        </p:cTn>
                                        <p:tgtEl>
                                          <p:spTgt spid="24">
                                            <p:txEl>
                                              <p:pRg st="0" end="0"/>
                                            </p:txEl>
                                          </p:spTgt>
                                        </p:tgtEl>
                                      </p:cBhvr>
                                      <p:to x="100000" y="60000"/>
                                    </p:animScale>
                                    <p:animScale>
                                      <p:cBhvr>
                                        <p:cTn id="136" dur="41" decel="50000">
                                          <p:stCondLst>
                                            <p:cond delay="169"/>
                                          </p:stCondLst>
                                        </p:cTn>
                                        <p:tgtEl>
                                          <p:spTgt spid="24">
                                            <p:txEl>
                                              <p:pRg st="0" end="0"/>
                                            </p:txEl>
                                          </p:spTgt>
                                        </p:tgtEl>
                                      </p:cBhvr>
                                      <p:to x="100000" y="100000"/>
                                    </p:animScale>
                                    <p:animScale>
                                      <p:cBhvr>
                                        <p:cTn id="137" dur="7">
                                          <p:stCondLst>
                                            <p:cond delay="328"/>
                                          </p:stCondLst>
                                        </p:cTn>
                                        <p:tgtEl>
                                          <p:spTgt spid="24">
                                            <p:txEl>
                                              <p:pRg st="0" end="0"/>
                                            </p:txEl>
                                          </p:spTgt>
                                        </p:tgtEl>
                                      </p:cBhvr>
                                      <p:to x="100000" y="80000"/>
                                    </p:animScale>
                                    <p:animScale>
                                      <p:cBhvr>
                                        <p:cTn id="138" dur="41" decel="50000">
                                          <p:stCondLst>
                                            <p:cond delay="335"/>
                                          </p:stCondLst>
                                        </p:cTn>
                                        <p:tgtEl>
                                          <p:spTgt spid="24">
                                            <p:txEl>
                                              <p:pRg st="0" end="0"/>
                                            </p:txEl>
                                          </p:spTgt>
                                        </p:tgtEl>
                                      </p:cBhvr>
                                      <p:to x="100000" y="100000"/>
                                    </p:animScale>
                                    <p:animScale>
                                      <p:cBhvr>
                                        <p:cTn id="139" dur="7">
                                          <p:stCondLst>
                                            <p:cond delay="410"/>
                                          </p:stCondLst>
                                        </p:cTn>
                                        <p:tgtEl>
                                          <p:spTgt spid="24">
                                            <p:txEl>
                                              <p:pRg st="0" end="0"/>
                                            </p:txEl>
                                          </p:spTgt>
                                        </p:tgtEl>
                                      </p:cBhvr>
                                      <p:to x="100000" y="90000"/>
                                    </p:animScale>
                                    <p:animScale>
                                      <p:cBhvr>
                                        <p:cTn id="140" dur="41" decel="50000">
                                          <p:stCondLst>
                                            <p:cond delay="417"/>
                                          </p:stCondLst>
                                        </p:cTn>
                                        <p:tgtEl>
                                          <p:spTgt spid="24">
                                            <p:txEl>
                                              <p:pRg st="0" end="0"/>
                                            </p:txEl>
                                          </p:spTgt>
                                        </p:tgtEl>
                                      </p:cBhvr>
                                      <p:to x="100000" y="100000"/>
                                    </p:animScale>
                                    <p:animScale>
                                      <p:cBhvr>
                                        <p:cTn id="141" dur="7">
                                          <p:stCondLst>
                                            <p:cond delay="452"/>
                                          </p:stCondLst>
                                        </p:cTn>
                                        <p:tgtEl>
                                          <p:spTgt spid="24">
                                            <p:txEl>
                                              <p:pRg st="0" end="0"/>
                                            </p:txEl>
                                          </p:spTgt>
                                        </p:tgtEl>
                                      </p:cBhvr>
                                      <p:to x="100000" y="95000"/>
                                    </p:animScale>
                                    <p:animScale>
                                      <p:cBhvr>
                                        <p:cTn id="142" dur="41" decel="50000">
                                          <p:stCondLst>
                                            <p:cond delay="459"/>
                                          </p:stCondLst>
                                        </p:cTn>
                                        <p:tgtEl>
                                          <p:spTgt spid="24">
                                            <p:txEl>
                                              <p:pRg st="0" end="0"/>
                                            </p:txEl>
                                          </p:spTgt>
                                        </p:tgtEl>
                                      </p:cBhvr>
                                      <p:to x="100000" y="100000"/>
                                    </p:animScale>
                                  </p:childTnLst>
                                </p:cTn>
                              </p:par>
                            </p:childTnLst>
                          </p:cTn>
                        </p:par>
                      </p:childTnLst>
                    </p:cTn>
                  </p:par>
                  <p:par>
                    <p:cTn id="143" fill="hold">
                      <p:stCondLst>
                        <p:cond delay="indefinite"/>
                      </p:stCondLst>
                      <p:childTnLst>
                        <p:par>
                          <p:cTn id="144" fill="hold">
                            <p:stCondLst>
                              <p:cond delay="0"/>
                            </p:stCondLst>
                            <p:childTnLst>
                              <p:par>
                                <p:cTn id="145" presetID="26" presetClass="entr" presetSubtype="0" fill="hold" grpId="0" nodeType="clickEffect">
                                  <p:stCondLst>
                                    <p:cond delay="0"/>
                                  </p:stCondLst>
                                  <p:childTnLst>
                                    <p:set>
                                      <p:cBhvr>
                                        <p:cTn id="146" dur="1" fill="hold">
                                          <p:stCondLst>
                                            <p:cond delay="0"/>
                                          </p:stCondLst>
                                        </p:cTn>
                                        <p:tgtEl>
                                          <p:spTgt spid="10"/>
                                        </p:tgtEl>
                                        <p:attrNameLst>
                                          <p:attrName>style.visibility</p:attrName>
                                        </p:attrNameLst>
                                      </p:cBhvr>
                                      <p:to>
                                        <p:strVal val="visible"/>
                                      </p:to>
                                    </p:set>
                                    <p:animEffect transition="in" filter="wipe(down)">
                                      <p:cBhvr>
                                        <p:cTn id="147" dur="145">
                                          <p:stCondLst>
                                            <p:cond delay="0"/>
                                          </p:stCondLst>
                                        </p:cTn>
                                        <p:tgtEl>
                                          <p:spTgt spid="10"/>
                                        </p:tgtEl>
                                      </p:cBhvr>
                                    </p:animEffect>
                                    <p:anim calcmode="lin" valueType="num">
                                      <p:cBhvr>
                                        <p:cTn id="148" dur="456"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49" dur="166"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0" dur="166" tmFilter="0, 0; 0.125,0.2665; 0.25,0.4; 0.375,0.465; 0.5,0.5;  0.625,0.535; 0.75,0.6; 0.875,0.7335; 1,1">
                                          <p:stCondLst>
                                            <p:cond delay="166"/>
                                          </p:stCondLst>
                                        </p:cTn>
                                        <p:tgtEl>
                                          <p:spTgt spid="10"/>
                                        </p:tgtEl>
                                        <p:attrNameLst>
                                          <p:attrName>ppt_y</p:attrName>
                                        </p:attrNameLst>
                                      </p:cBhvr>
                                      <p:tavLst>
                                        <p:tav tm="0" fmla="#ppt_y-sin(pi*$)/9">
                                          <p:val>
                                            <p:fltVal val="0"/>
                                          </p:val>
                                        </p:tav>
                                        <p:tav tm="100000">
                                          <p:val>
                                            <p:fltVal val="1"/>
                                          </p:val>
                                        </p:tav>
                                      </p:tavLst>
                                    </p:anim>
                                    <p:anim calcmode="lin" valueType="num">
                                      <p:cBhvr>
                                        <p:cTn id="151" dur="83" tmFilter="0, 0; 0.125,0.2665; 0.25,0.4; 0.375,0.465; 0.5,0.5;  0.625,0.535; 0.75,0.6; 0.875,0.7335; 1,1">
                                          <p:stCondLst>
                                            <p:cond delay="331"/>
                                          </p:stCondLst>
                                        </p:cTn>
                                        <p:tgtEl>
                                          <p:spTgt spid="10"/>
                                        </p:tgtEl>
                                        <p:attrNameLst>
                                          <p:attrName>ppt_y</p:attrName>
                                        </p:attrNameLst>
                                      </p:cBhvr>
                                      <p:tavLst>
                                        <p:tav tm="0" fmla="#ppt_y-sin(pi*$)/27">
                                          <p:val>
                                            <p:fltVal val="0"/>
                                          </p:val>
                                        </p:tav>
                                        <p:tav tm="100000">
                                          <p:val>
                                            <p:fltVal val="1"/>
                                          </p:val>
                                        </p:tav>
                                      </p:tavLst>
                                    </p:anim>
                                    <p:anim calcmode="lin" valueType="num">
                                      <p:cBhvr>
                                        <p:cTn id="152" dur="41" tmFilter="0, 0; 0.125,0.2665; 0.25,0.4; 0.375,0.465; 0.5,0.5;  0.625,0.535; 0.75,0.6; 0.875,0.7335; 1,1">
                                          <p:stCondLst>
                                            <p:cond delay="414"/>
                                          </p:stCondLst>
                                        </p:cTn>
                                        <p:tgtEl>
                                          <p:spTgt spid="10"/>
                                        </p:tgtEl>
                                        <p:attrNameLst>
                                          <p:attrName>ppt_y</p:attrName>
                                        </p:attrNameLst>
                                      </p:cBhvr>
                                      <p:tavLst>
                                        <p:tav tm="0" fmla="#ppt_y-sin(pi*$)/81">
                                          <p:val>
                                            <p:fltVal val="0"/>
                                          </p:val>
                                        </p:tav>
                                        <p:tav tm="100000">
                                          <p:val>
                                            <p:fltVal val="1"/>
                                          </p:val>
                                        </p:tav>
                                      </p:tavLst>
                                    </p:anim>
                                    <p:animScale>
                                      <p:cBhvr>
                                        <p:cTn id="153" dur="7">
                                          <p:stCondLst>
                                            <p:cond delay="162"/>
                                          </p:stCondLst>
                                        </p:cTn>
                                        <p:tgtEl>
                                          <p:spTgt spid="10"/>
                                        </p:tgtEl>
                                      </p:cBhvr>
                                      <p:to x="100000" y="60000"/>
                                    </p:animScale>
                                    <p:animScale>
                                      <p:cBhvr>
                                        <p:cTn id="154" dur="41" decel="50000">
                                          <p:stCondLst>
                                            <p:cond delay="169"/>
                                          </p:stCondLst>
                                        </p:cTn>
                                        <p:tgtEl>
                                          <p:spTgt spid="10"/>
                                        </p:tgtEl>
                                      </p:cBhvr>
                                      <p:to x="100000" y="100000"/>
                                    </p:animScale>
                                    <p:animScale>
                                      <p:cBhvr>
                                        <p:cTn id="155" dur="7">
                                          <p:stCondLst>
                                            <p:cond delay="328"/>
                                          </p:stCondLst>
                                        </p:cTn>
                                        <p:tgtEl>
                                          <p:spTgt spid="10"/>
                                        </p:tgtEl>
                                      </p:cBhvr>
                                      <p:to x="100000" y="80000"/>
                                    </p:animScale>
                                    <p:animScale>
                                      <p:cBhvr>
                                        <p:cTn id="156" dur="41" decel="50000">
                                          <p:stCondLst>
                                            <p:cond delay="335"/>
                                          </p:stCondLst>
                                        </p:cTn>
                                        <p:tgtEl>
                                          <p:spTgt spid="10"/>
                                        </p:tgtEl>
                                      </p:cBhvr>
                                      <p:to x="100000" y="100000"/>
                                    </p:animScale>
                                    <p:animScale>
                                      <p:cBhvr>
                                        <p:cTn id="157" dur="7">
                                          <p:stCondLst>
                                            <p:cond delay="410"/>
                                          </p:stCondLst>
                                        </p:cTn>
                                        <p:tgtEl>
                                          <p:spTgt spid="10"/>
                                        </p:tgtEl>
                                      </p:cBhvr>
                                      <p:to x="100000" y="90000"/>
                                    </p:animScale>
                                    <p:animScale>
                                      <p:cBhvr>
                                        <p:cTn id="158" dur="41" decel="50000">
                                          <p:stCondLst>
                                            <p:cond delay="417"/>
                                          </p:stCondLst>
                                        </p:cTn>
                                        <p:tgtEl>
                                          <p:spTgt spid="10"/>
                                        </p:tgtEl>
                                      </p:cBhvr>
                                      <p:to x="100000" y="100000"/>
                                    </p:animScale>
                                    <p:animScale>
                                      <p:cBhvr>
                                        <p:cTn id="159" dur="7">
                                          <p:stCondLst>
                                            <p:cond delay="452"/>
                                          </p:stCondLst>
                                        </p:cTn>
                                        <p:tgtEl>
                                          <p:spTgt spid="10"/>
                                        </p:tgtEl>
                                      </p:cBhvr>
                                      <p:to x="100000" y="95000"/>
                                    </p:animScale>
                                    <p:animScale>
                                      <p:cBhvr>
                                        <p:cTn id="160" dur="41" decel="50000">
                                          <p:stCondLst>
                                            <p:cond delay="459"/>
                                          </p:stCondLst>
                                        </p:cTn>
                                        <p:tgtEl>
                                          <p:spTgt spid="10"/>
                                        </p:tgtEl>
                                      </p:cBhvr>
                                      <p:to x="100000" y="100000"/>
                                    </p:animScale>
                                  </p:childTnLst>
                                </p:cTn>
                              </p:par>
                            </p:childTnLst>
                          </p:cTn>
                        </p:par>
                      </p:childTnLst>
                    </p:cTn>
                  </p:par>
                  <p:par>
                    <p:cTn id="161" fill="hold">
                      <p:stCondLst>
                        <p:cond delay="indefinite"/>
                      </p:stCondLst>
                      <p:childTnLst>
                        <p:par>
                          <p:cTn id="162" fill="hold">
                            <p:stCondLst>
                              <p:cond delay="0"/>
                            </p:stCondLst>
                            <p:childTnLst>
                              <p:par>
                                <p:cTn id="163" presetID="26" presetClass="entr" presetSubtype="0" fill="hold" grpId="0" nodeType="clickEffect">
                                  <p:stCondLst>
                                    <p:cond delay="0"/>
                                  </p:stCondLst>
                                  <p:childTnLst>
                                    <p:set>
                                      <p:cBhvr>
                                        <p:cTn id="164" dur="1" fill="hold">
                                          <p:stCondLst>
                                            <p:cond delay="0"/>
                                          </p:stCondLst>
                                        </p:cTn>
                                        <p:tgtEl>
                                          <p:spTgt spid="25"/>
                                        </p:tgtEl>
                                        <p:attrNameLst>
                                          <p:attrName>style.visibility</p:attrName>
                                        </p:attrNameLst>
                                      </p:cBhvr>
                                      <p:to>
                                        <p:strVal val="visible"/>
                                      </p:to>
                                    </p:set>
                                    <p:animEffect transition="in" filter="wipe(down)">
                                      <p:cBhvr>
                                        <p:cTn id="165" dur="145">
                                          <p:stCondLst>
                                            <p:cond delay="0"/>
                                          </p:stCondLst>
                                        </p:cTn>
                                        <p:tgtEl>
                                          <p:spTgt spid="25"/>
                                        </p:tgtEl>
                                      </p:cBhvr>
                                    </p:animEffect>
                                    <p:anim calcmode="lin" valueType="num">
                                      <p:cBhvr>
                                        <p:cTn id="166" dur="456"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67" dur="166"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68" dur="166" tmFilter="0, 0; 0.125,0.2665; 0.25,0.4; 0.375,0.465; 0.5,0.5;  0.625,0.535; 0.75,0.6; 0.875,0.7335; 1,1">
                                          <p:stCondLst>
                                            <p:cond delay="166"/>
                                          </p:stCondLst>
                                        </p:cTn>
                                        <p:tgtEl>
                                          <p:spTgt spid="25"/>
                                        </p:tgtEl>
                                        <p:attrNameLst>
                                          <p:attrName>ppt_y</p:attrName>
                                        </p:attrNameLst>
                                      </p:cBhvr>
                                      <p:tavLst>
                                        <p:tav tm="0" fmla="#ppt_y-sin(pi*$)/9">
                                          <p:val>
                                            <p:fltVal val="0"/>
                                          </p:val>
                                        </p:tav>
                                        <p:tav tm="100000">
                                          <p:val>
                                            <p:fltVal val="1"/>
                                          </p:val>
                                        </p:tav>
                                      </p:tavLst>
                                    </p:anim>
                                    <p:anim calcmode="lin" valueType="num">
                                      <p:cBhvr>
                                        <p:cTn id="169" dur="83" tmFilter="0, 0; 0.125,0.2665; 0.25,0.4; 0.375,0.465; 0.5,0.5;  0.625,0.535; 0.75,0.6; 0.875,0.7335; 1,1">
                                          <p:stCondLst>
                                            <p:cond delay="331"/>
                                          </p:stCondLst>
                                        </p:cTn>
                                        <p:tgtEl>
                                          <p:spTgt spid="25"/>
                                        </p:tgtEl>
                                        <p:attrNameLst>
                                          <p:attrName>ppt_y</p:attrName>
                                        </p:attrNameLst>
                                      </p:cBhvr>
                                      <p:tavLst>
                                        <p:tav tm="0" fmla="#ppt_y-sin(pi*$)/27">
                                          <p:val>
                                            <p:fltVal val="0"/>
                                          </p:val>
                                        </p:tav>
                                        <p:tav tm="100000">
                                          <p:val>
                                            <p:fltVal val="1"/>
                                          </p:val>
                                        </p:tav>
                                      </p:tavLst>
                                    </p:anim>
                                    <p:anim calcmode="lin" valueType="num">
                                      <p:cBhvr>
                                        <p:cTn id="170" dur="41" tmFilter="0, 0; 0.125,0.2665; 0.25,0.4; 0.375,0.465; 0.5,0.5;  0.625,0.535; 0.75,0.6; 0.875,0.7335; 1,1">
                                          <p:stCondLst>
                                            <p:cond delay="414"/>
                                          </p:stCondLst>
                                        </p:cTn>
                                        <p:tgtEl>
                                          <p:spTgt spid="25"/>
                                        </p:tgtEl>
                                        <p:attrNameLst>
                                          <p:attrName>ppt_y</p:attrName>
                                        </p:attrNameLst>
                                      </p:cBhvr>
                                      <p:tavLst>
                                        <p:tav tm="0" fmla="#ppt_y-sin(pi*$)/81">
                                          <p:val>
                                            <p:fltVal val="0"/>
                                          </p:val>
                                        </p:tav>
                                        <p:tav tm="100000">
                                          <p:val>
                                            <p:fltVal val="1"/>
                                          </p:val>
                                        </p:tav>
                                      </p:tavLst>
                                    </p:anim>
                                    <p:animScale>
                                      <p:cBhvr>
                                        <p:cTn id="171" dur="7">
                                          <p:stCondLst>
                                            <p:cond delay="162"/>
                                          </p:stCondLst>
                                        </p:cTn>
                                        <p:tgtEl>
                                          <p:spTgt spid="25"/>
                                        </p:tgtEl>
                                      </p:cBhvr>
                                      <p:to x="100000" y="60000"/>
                                    </p:animScale>
                                    <p:animScale>
                                      <p:cBhvr>
                                        <p:cTn id="172" dur="41" decel="50000">
                                          <p:stCondLst>
                                            <p:cond delay="169"/>
                                          </p:stCondLst>
                                        </p:cTn>
                                        <p:tgtEl>
                                          <p:spTgt spid="25"/>
                                        </p:tgtEl>
                                      </p:cBhvr>
                                      <p:to x="100000" y="100000"/>
                                    </p:animScale>
                                    <p:animScale>
                                      <p:cBhvr>
                                        <p:cTn id="173" dur="7">
                                          <p:stCondLst>
                                            <p:cond delay="328"/>
                                          </p:stCondLst>
                                        </p:cTn>
                                        <p:tgtEl>
                                          <p:spTgt spid="25"/>
                                        </p:tgtEl>
                                      </p:cBhvr>
                                      <p:to x="100000" y="80000"/>
                                    </p:animScale>
                                    <p:animScale>
                                      <p:cBhvr>
                                        <p:cTn id="174" dur="41" decel="50000">
                                          <p:stCondLst>
                                            <p:cond delay="335"/>
                                          </p:stCondLst>
                                        </p:cTn>
                                        <p:tgtEl>
                                          <p:spTgt spid="25"/>
                                        </p:tgtEl>
                                      </p:cBhvr>
                                      <p:to x="100000" y="100000"/>
                                    </p:animScale>
                                    <p:animScale>
                                      <p:cBhvr>
                                        <p:cTn id="175" dur="7">
                                          <p:stCondLst>
                                            <p:cond delay="410"/>
                                          </p:stCondLst>
                                        </p:cTn>
                                        <p:tgtEl>
                                          <p:spTgt spid="25"/>
                                        </p:tgtEl>
                                      </p:cBhvr>
                                      <p:to x="100000" y="90000"/>
                                    </p:animScale>
                                    <p:animScale>
                                      <p:cBhvr>
                                        <p:cTn id="176" dur="41" decel="50000">
                                          <p:stCondLst>
                                            <p:cond delay="417"/>
                                          </p:stCondLst>
                                        </p:cTn>
                                        <p:tgtEl>
                                          <p:spTgt spid="25"/>
                                        </p:tgtEl>
                                      </p:cBhvr>
                                      <p:to x="100000" y="100000"/>
                                    </p:animScale>
                                    <p:animScale>
                                      <p:cBhvr>
                                        <p:cTn id="177" dur="7">
                                          <p:stCondLst>
                                            <p:cond delay="452"/>
                                          </p:stCondLst>
                                        </p:cTn>
                                        <p:tgtEl>
                                          <p:spTgt spid="25"/>
                                        </p:tgtEl>
                                      </p:cBhvr>
                                      <p:to x="100000" y="95000"/>
                                    </p:animScale>
                                    <p:animScale>
                                      <p:cBhvr>
                                        <p:cTn id="178" dur="41" decel="50000">
                                          <p:stCondLst>
                                            <p:cond delay="459"/>
                                          </p:stCondLst>
                                        </p:cTn>
                                        <p:tgtEl>
                                          <p:spTgt spid="25"/>
                                        </p:tgtEl>
                                      </p:cBhvr>
                                      <p:to x="100000" y="100000"/>
                                    </p:animScale>
                                  </p:childTnLst>
                                </p:cTn>
                              </p:par>
                            </p:childTnLst>
                          </p:cTn>
                        </p:par>
                      </p:childTnLst>
                    </p:cTn>
                  </p:par>
                  <p:par>
                    <p:cTn id="179" fill="hold">
                      <p:stCondLst>
                        <p:cond delay="indefinite"/>
                      </p:stCondLst>
                      <p:childTnLst>
                        <p:par>
                          <p:cTn id="180" fill="hold">
                            <p:stCondLst>
                              <p:cond delay="0"/>
                            </p:stCondLst>
                            <p:childTnLst>
                              <p:par>
                                <p:cTn id="181" presetID="26" presetClass="entr" presetSubtype="0" fill="hold" grpId="0" nodeType="clickEffect">
                                  <p:stCondLst>
                                    <p:cond delay="0"/>
                                  </p:stCondLst>
                                  <p:childTnLst>
                                    <p:set>
                                      <p:cBhvr>
                                        <p:cTn id="182" dur="1" fill="hold">
                                          <p:stCondLst>
                                            <p:cond delay="0"/>
                                          </p:stCondLst>
                                        </p:cTn>
                                        <p:tgtEl>
                                          <p:spTgt spid="14"/>
                                        </p:tgtEl>
                                        <p:attrNameLst>
                                          <p:attrName>style.visibility</p:attrName>
                                        </p:attrNameLst>
                                      </p:cBhvr>
                                      <p:to>
                                        <p:strVal val="visible"/>
                                      </p:to>
                                    </p:set>
                                    <p:animEffect transition="in" filter="wipe(down)">
                                      <p:cBhvr>
                                        <p:cTn id="183" dur="145">
                                          <p:stCondLst>
                                            <p:cond delay="0"/>
                                          </p:stCondLst>
                                        </p:cTn>
                                        <p:tgtEl>
                                          <p:spTgt spid="14"/>
                                        </p:tgtEl>
                                      </p:cBhvr>
                                    </p:animEffect>
                                    <p:anim calcmode="lin" valueType="num">
                                      <p:cBhvr>
                                        <p:cTn id="184" dur="456"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85" dur="16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6" dur="166" tmFilter="0, 0; 0.125,0.2665; 0.25,0.4; 0.375,0.465; 0.5,0.5;  0.625,0.535; 0.75,0.6; 0.875,0.7335; 1,1">
                                          <p:stCondLst>
                                            <p:cond delay="166"/>
                                          </p:stCondLst>
                                        </p:cTn>
                                        <p:tgtEl>
                                          <p:spTgt spid="14"/>
                                        </p:tgtEl>
                                        <p:attrNameLst>
                                          <p:attrName>ppt_y</p:attrName>
                                        </p:attrNameLst>
                                      </p:cBhvr>
                                      <p:tavLst>
                                        <p:tav tm="0" fmla="#ppt_y-sin(pi*$)/9">
                                          <p:val>
                                            <p:fltVal val="0"/>
                                          </p:val>
                                        </p:tav>
                                        <p:tav tm="100000">
                                          <p:val>
                                            <p:fltVal val="1"/>
                                          </p:val>
                                        </p:tav>
                                      </p:tavLst>
                                    </p:anim>
                                    <p:anim calcmode="lin" valueType="num">
                                      <p:cBhvr>
                                        <p:cTn id="187" dur="83" tmFilter="0, 0; 0.125,0.2665; 0.25,0.4; 0.375,0.465; 0.5,0.5;  0.625,0.535; 0.75,0.6; 0.875,0.7335; 1,1">
                                          <p:stCondLst>
                                            <p:cond delay="331"/>
                                          </p:stCondLst>
                                        </p:cTn>
                                        <p:tgtEl>
                                          <p:spTgt spid="14"/>
                                        </p:tgtEl>
                                        <p:attrNameLst>
                                          <p:attrName>ppt_y</p:attrName>
                                        </p:attrNameLst>
                                      </p:cBhvr>
                                      <p:tavLst>
                                        <p:tav tm="0" fmla="#ppt_y-sin(pi*$)/27">
                                          <p:val>
                                            <p:fltVal val="0"/>
                                          </p:val>
                                        </p:tav>
                                        <p:tav tm="100000">
                                          <p:val>
                                            <p:fltVal val="1"/>
                                          </p:val>
                                        </p:tav>
                                      </p:tavLst>
                                    </p:anim>
                                    <p:anim calcmode="lin" valueType="num">
                                      <p:cBhvr>
                                        <p:cTn id="188" dur="41" tmFilter="0, 0; 0.125,0.2665; 0.25,0.4; 0.375,0.465; 0.5,0.5;  0.625,0.535; 0.75,0.6; 0.875,0.7335; 1,1">
                                          <p:stCondLst>
                                            <p:cond delay="414"/>
                                          </p:stCondLst>
                                        </p:cTn>
                                        <p:tgtEl>
                                          <p:spTgt spid="14"/>
                                        </p:tgtEl>
                                        <p:attrNameLst>
                                          <p:attrName>ppt_y</p:attrName>
                                        </p:attrNameLst>
                                      </p:cBhvr>
                                      <p:tavLst>
                                        <p:tav tm="0" fmla="#ppt_y-sin(pi*$)/81">
                                          <p:val>
                                            <p:fltVal val="0"/>
                                          </p:val>
                                        </p:tav>
                                        <p:tav tm="100000">
                                          <p:val>
                                            <p:fltVal val="1"/>
                                          </p:val>
                                        </p:tav>
                                      </p:tavLst>
                                    </p:anim>
                                    <p:animScale>
                                      <p:cBhvr>
                                        <p:cTn id="189" dur="7">
                                          <p:stCondLst>
                                            <p:cond delay="162"/>
                                          </p:stCondLst>
                                        </p:cTn>
                                        <p:tgtEl>
                                          <p:spTgt spid="14"/>
                                        </p:tgtEl>
                                      </p:cBhvr>
                                      <p:to x="100000" y="60000"/>
                                    </p:animScale>
                                    <p:animScale>
                                      <p:cBhvr>
                                        <p:cTn id="190" dur="41" decel="50000">
                                          <p:stCondLst>
                                            <p:cond delay="169"/>
                                          </p:stCondLst>
                                        </p:cTn>
                                        <p:tgtEl>
                                          <p:spTgt spid="14"/>
                                        </p:tgtEl>
                                      </p:cBhvr>
                                      <p:to x="100000" y="100000"/>
                                    </p:animScale>
                                    <p:animScale>
                                      <p:cBhvr>
                                        <p:cTn id="191" dur="7">
                                          <p:stCondLst>
                                            <p:cond delay="328"/>
                                          </p:stCondLst>
                                        </p:cTn>
                                        <p:tgtEl>
                                          <p:spTgt spid="14"/>
                                        </p:tgtEl>
                                      </p:cBhvr>
                                      <p:to x="100000" y="80000"/>
                                    </p:animScale>
                                    <p:animScale>
                                      <p:cBhvr>
                                        <p:cTn id="192" dur="41" decel="50000">
                                          <p:stCondLst>
                                            <p:cond delay="335"/>
                                          </p:stCondLst>
                                        </p:cTn>
                                        <p:tgtEl>
                                          <p:spTgt spid="14"/>
                                        </p:tgtEl>
                                      </p:cBhvr>
                                      <p:to x="100000" y="100000"/>
                                    </p:animScale>
                                    <p:animScale>
                                      <p:cBhvr>
                                        <p:cTn id="193" dur="7">
                                          <p:stCondLst>
                                            <p:cond delay="410"/>
                                          </p:stCondLst>
                                        </p:cTn>
                                        <p:tgtEl>
                                          <p:spTgt spid="14"/>
                                        </p:tgtEl>
                                      </p:cBhvr>
                                      <p:to x="100000" y="90000"/>
                                    </p:animScale>
                                    <p:animScale>
                                      <p:cBhvr>
                                        <p:cTn id="194" dur="41" decel="50000">
                                          <p:stCondLst>
                                            <p:cond delay="417"/>
                                          </p:stCondLst>
                                        </p:cTn>
                                        <p:tgtEl>
                                          <p:spTgt spid="14"/>
                                        </p:tgtEl>
                                      </p:cBhvr>
                                      <p:to x="100000" y="100000"/>
                                    </p:animScale>
                                    <p:animScale>
                                      <p:cBhvr>
                                        <p:cTn id="195" dur="7">
                                          <p:stCondLst>
                                            <p:cond delay="452"/>
                                          </p:stCondLst>
                                        </p:cTn>
                                        <p:tgtEl>
                                          <p:spTgt spid="14"/>
                                        </p:tgtEl>
                                      </p:cBhvr>
                                      <p:to x="100000" y="95000"/>
                                    </p:animScale>
                                    <p:animScale>
                                      <p:cBhvr>
                                        <p:cTn id="196" dur="41" decel="50000">
                                          <p:stCondLst>
                                            <p:cond delay="459"/>
                                          </p:stCondLst>
                                        </p:cTn>
                                        <p:tgtEl>
                                          <p:spTgt spid="14"/>
                                        </p:tgtEl>
                                      </p:cBhvr>
                                      <p:to x="100000" y="100000"/>
                                    </p:animScale>
                                  </p:childTnLst>
                                </p:cTn>
                              </p:par>
                            </p:childTnLst>
                          </p:cTn>
                        </p:par>
                      </p:childTnLst>
                    </p:cTn>
                  </p:par>
                  <p:par>
                    <p:cTn id="197" fill="hold">
                      <p:stCondLst>
                        <p:cond delay="indefinite"/>
                      </p:stCondLst>
                      <p:childTnLst>
                        <p:par>
                          <p:cTn id="198" fill="hold">
                            <p:stCondLst>
                              <p:cond delay="0"/>
                            </p:stCondLst>
                            <p:childTnLst>
                              <p:par>
                                <p:cTn id="199" presetID="26" presetClass="entr" presetSubtype="0" fill="hold" nodeType="clickEffect">
                                  <p:stCondLst>
                                    <p:cond delay="0"/>
                                  </p:stCondLst>
                                  <p:childTnLst>
                                    <p:set>
                                      <p:cBhvr>
                                        <p:cTn id="200" dur="1" fill="hold">
                                          <p:stCondLst>
                                            <p:cond delay="0"/>
                                          </p:stCondLst>
                                        </p:cTn>
                                        <p:tgtEl>
                                          <p:spTgt spid="26">
                                            <p:txEl>
                                              <p:pRg st="0" end="0"/>
                                            </p:txEl>
                                          </p:spTgt>
                                        </p:tgtEl>
                                        <p:attrNameLst>
                                          <p:attrName>style.visibility</p:attrName>
                                        </p:attrNameLst>
                                      </p:cBhvr>
                                      <p:to>
                                        <p:strVal val="visible"/>
                                      </p:to>
                                    </p:set>
                                    <p:animEffect transition="in" filter="wipe(down)">
                                      <p:cBhvr>
                                        <p:cTn id="201" dur="145">
                                          <p:stCondLst>
                                            <p:cond delay="0"/>
                                          </p:stCondLst>
                                        </p:cTn>
                                        <p:tgtEl>
                                          <p:spTgt spid="26">
                                            <p:txEl>
                                              <p:pRg st="0" end="0"/>
                                            </p:txEl>
                                          </p:spTgt>
                                        </p:tgtEl>
                                      </p:cBhvr>
                                    </p:animEffect>
                                    <p:anim calcmode="lin" valueType="num">
                                      <p:cBhvr>
                                        <p:cTn id="202" dur="456" tmFilter="0,0; 0.14,0.36; 0.43,0.73; 0.71,0.91; 1.0,1.0">
                                          <p:stCondLst>
                                            <p:cond delay="0"/>
                                          </p:stCondLst>
                                        </p:cTn>
                                        <p:tgtEl>
                                          <p:spTgt spid="26">
                                            <p:txEl>
                                              <p:pRg st="0" end="0"/>
                                            </p:txEl>
                                          </p:spTgt>
                                        </p:tgtEl>
                                        <p:attrNameLst>
                                          <p:attrName>ppt_x</p:attrName>
                                        </p:attrNameLst>
                                      </p:cBhvr>
                                      <p:tavLst>
                                        <p:tav tm="0">
                                          <p:val>
                                            <p:strVal val="#ppt_x-0.25"/>
                                          </p:val>
                                        </p:tav>
                                        <p:tav tm="100000">
                                          <p:val>
                                            <p:strVal val="#ppt_x"/>
                                          </p:val>
                                        </p:tav>
                                      </p:tavLst>
                                    </p:anim>
                                    <p:anim calcmode="lin" valueType="num">
                                      <p:cBhvr>
                                        <p:cTn id="203" dur="166" tmFilter="0.0,0.0; 0.25,0.07; 0.50,0.2; 0.75,0.467; 1.0,1.0">
                                          <p:stCondLst>
                                            <p:cond delay="0"/>
                                          </p:stCondLst>
                                        </p:cTn>
                                        <p:tgtEl>
                                          <p:spTgt spid="26">
                                            <p:txEl>
                                              <p:pRg st="0" end="0"/>
                                            </p:txEl>
                                          </p:spTgt>
                                        </p:tgtEl>
                                        <p:attrNameLst>
                                          <p:attrName>ppt_y</p:attrName>
                                        </p:attrNameLst>
                                      </p:cBhvr>
                                      <p:tavLst>
                                        <p:tav tm="0" fmla="#ppt_y-sin(pi*$)/3">
                                          <p:val>
                                            <p:fltVal val="0.5"/>
                                          </p:val>
                                        </p:tav>
                                        <p:tav tm="100000">
                                          <p:val>
                                            <p:fltVal val="1"/>
                                          </p:val>
                                        </p:tav>
                                      </p:tavLst>
                                    </p:anim>
                                    <p:anim calcmode="lin" valueType="num">
                                      <p:cBhvr>
                                        <p:cTn id="204" dur="166" tmFilter="0, 0; 0.125,0.2665; 0.25,0.4; 0.375,0.465; 0.5,0.5;  0.625,0.535; 0.75,0.6; 0.875,0.7335; 1,1">
                                          <p:stCondLst>
                                            <p:cond delay="166"/>
                                          </p:stCondLst>
                                        </p:cTn>
                                        <p:tgtEl>
                                          <p:spTgt spid="26">
                                            <p:txEl>
                                              <p:pRg st="0" end="0"/>
                                            </p:txEl>
                                          </p:spTgt>
                                        </p:tgtEl>
                                        <p:attrNameLst>
                                          <p:attrName>ppt_y</p:attrName>
                                        </p:attrNameLst>
                                      </p:cBhvr>
                                      <p:tavLst>
                                        <p:tav tm="0" fmla="#ppt_y-sin(pi*$)/9">
                                          <p:val>
                                            <p:fltVal val="0"/>
                                          </p:val>
                                        </p:tav>
                                        <p:tav tm="100000">
                                          <p:val>
                                            <p:fltVal val="1"/>
                                          </p:val>
                                        </p:tav>
                                      </p:tavLst>
                                    </p:anim>
                                    <p:anim calcmode="lin" valueType="num">
                                      <p:cBhvr>
                                        <p:cTn id="205" dur="83" tmFilter="0, 0; 0.125,0.2665; 0.25,0.4; 0.375,0.465; 0.5,0.5;  0.625,0.535; 0.75,0.6; 0.875,0.7335; 1,1">
                                          <p:stCondLst>
                                            <p:cond delay="331"/>
                                          </p:stCondLst>
                                        </p:cTn>
                                        <p:tgtEl>
                                          <p:spTgt spid="26">
                                            <p:txEl>
                                              <p:pRg st="0" end="0"/>
                                            </p:txEl>
                                          </p:spTgt>
                                        </p:tgtEl>
                                        <p:attrNameLst>
                                          <p:attrName>ppt_y</p:attrName>
                                        </p:attrNameLst>
                                      </p:cBhvr>
                                      <p:tavLst>
                                        <p:tav tm="0" fmla="#ppt_y-sin(pi*$)/27">
                                          <p:val>
                                            <p:fltVal val="0"/>
                                          </p:val>
                                        </p:tav>
                                        <p:tav tm="100000">
                                          <p:val>
                                            <p:fltVal val="1"/>
                                          </p:val>
                                        </p:tav>
                                      </p:tavLst>
                                    </p:anim>
                                    <p:anim calcmode="lin" valueType="num">
                                      <p:cBhvr>
                                        <p:cTn id="206" dur="41" tmFilter="0, 0; 0.125,0.2665; 0.25,0.4; 0.375,0.465; 0.5,0.5;  0.625,0.535; 0.75,0.6; 0.875,0.7335; 1,1">
                                          <p:stCondLst>
                                            <p:cond delay="414"/>
                                          </p:stCondLst>
                                        </p:cTn>
                                        <p:tgtEl>
                                          <p:spTgt spid="26">
                                            <p:txEl>
                                              <p:pRg st="0" end="0"/>
                                            </p:txEl>
                                          </p:spTgt>
                                        </p:tgtEl>
                                        <p:attrNameLst>
                                          <p:attrName>ppt_y</p:attrName>
                                        </p:attrNameLst>
                                      </p:cBhvr>
                                      <p:tavLst>
                                        <p:tav tm="0" fmla="#ppt_y-sin(pi*$)/81">
                                          <p:val>
                                            <p:fltVal val="0"/>
                                          </p:val>
                                        </p:tav>
                                        <p:tav tm="100000">
                                          <p:val>
                                            <p:fltVal val="1"/>
                                          </p:val>
                                        </p:tav>
                                      </p:tavLst>
                                    </p:anim>
                                    <p:animScale>
                                      <p:cBhvr>
                                        <p:cTn id="207" dur="7">
                                          <p:stCondLst>
                                            <p:cond delay="162"/>
                                          </p:stCondLst>
                                        </p:cTn>
                                        <p:tgtEl>
                                          <p:spTgt spid="26">
                                            <p:txEl>
                                              <p:pRg st="0" end="0"/>
                                            </p:txEl>
                                          </p:spTgt>
                                        </p:tgtEl>
                                      </p:cBhvr>
                                      <p:to x="100000" y="60000"/>
                                    </p:animScale>
                                    <p:animScale>
                                      <p:cBhvr>
                                        <p:cTn id="208" dur="41" decel="50000">
                                          <p:stCondLst>
                                            <p:cond delay="169"/>
                                          </p:stCondLst>
                                        </p:cTn>
                                        <p:tgtEl>
                                          <p:spTgt spid="26">
                                            <p:txEl>
                                              <p:pRg st="0" end="0"/>
                                            </p:txEl>
                                          </p:spTgt>
                                        </p:tgtEl>
                                      </p:cBhvr>
                                      <p:to x="100000" y="100000"/>
                                    </p:animScale>
                                    <p:animScale>
                                      <p:cBhvr>
                                        <p:cTn id="209" dur="7">
                                          <p:stCondLst>
                                            <p:cond delay="328"/>
                                          </p:stCondLst>
                                        </p:cTn>
                                        <p:tgtEl>
                                          <p:spTgt spid="26">
                                            <p:txEl>
                                              <p:pRg st="0" end="0"/>
                                            </p:txEl>
                                          </p:spTgt>
                                        </p:tgtEl>
                                      </p:cBhvr>
                                      <p:to x="100000" y="80000"/>
                                    </p:animScale>
                                    <p:animScale>
                                      <p:cBhvr>
                                        <p:cTn id="210" dur="41" decel="50000">
                                          <p:stCondLst>
                                            <p:cond delay="335"/>
                                          </p:stCondLst>
                                        </p:cTn>
                                        <p:tgtEl>
                                          <p:spTgt spid="26">
                                            <p:txEl>
                                              <p:pRg st="0" end="0"/>
                                            </p:txEl>
                                          </p:spTgt>
                                        </p:tgtEl>
                                      </p:cBhvr>
                                      <p:to x="100000" y="100000"/>
                                    </p:animScale>
                                    <p:animScale>
                                      <p:cBhvr>
                                        <p:cTn id="211" dur="7">
                                          <p:stCondLst>
                                            <p:cond delay="410"/>
                                          </p:stCondLst>
                                        </p:cTn>
                                        <p:tgtEl>
                                          <p:spTgt spid="26">
                                            <p:txEl>
                                              <p:pRg st="0" end="0"/>
                                            </p:txEl>
                                          </p:spTgt>
                                        </p:tgtEl>
                                      </p:cBhvr>
                                      <p:to x="100000" y="90000"/>
                                    </p:animScale>
                                    <p:animScale>
                                      <p:cBhvr>
                                        <p:cTn id="212" dur="41" decel="50000">
                                          <p:stCondLst>
                                            <p:cond delay="417"/>
                                          </p:stCondLst>
                                        </p:cTn>
                                        <p:tgtEl>
                                          <p:spTgt spid="26">
                                            <p:txEl>
                                              <p:pRg st="0" end="0"/>
                                            </p:txEl>
                                          </p:spTgt>
                                        </p:tgtEl>
                                      </p:cBhvr>
                                      <p:to x="100000" y="100000"/>
                                    </p:animScale>
                                    <p:animScale>
                                      <p:cBhvr>
                                        <p:cTn id="213" dur="7">
                                          <p:stCondLst>
                                            <p:cond delay="452"/>
                                          </p:stCondLst>
                                        </p:cTn>
                                        <p:tgtEl>
                                          <p:spTgt spid="26">
                                            <p:txEl>
                                              <p:pRg st="0" end="0"/>
                                            </p:txEl>
                                          </p:spTgt>
                                        </p:tgtEl>
                                      </p:cBhvr>
                                      <p:to x="100000" y="95000"/>
                                    </p:animScale>
                                    <p:animScale>
                                      <p:cBhvr>
                                        <p:cTn id="214" dur="41" decel="50000">
                                          <p:stCondLst>
                                            <p:cond delay="459"/>
                                          </p:stCondLst>
                                        </p:cTn>
                                        <p:tgtEl>
                                          <p:spTgt spid="26">
                                            <p:txEl>
                                              <p:pRg st="0" end="0"/>
                                            </p:txEl>
                                          </p:spTgt>
                                        </p:tgtEl>
                                      </p:cBhvr>
                                      <p:to x="100000" y="100000"/>
                                    </p:animScale>
                                  </p:childTnLst>
                                </p:cTn>
                              </p:par>
                            </p:childTnLst>
                          </p:cTn>
                        </p:par>
                      </p:childTnLst>
                    </p:cTn>
                  </p:par>
                  <p:par>
                    <p:cTn id="215" fill="hold">
                      <p:stCondLst>
                        <p:cond delay="indefinite"/>
                      </p:stCondLst>
                      <p:childTnLst>
                        <p:par>
                          <p:cTn id="216" fill="hold">
                            <p:stCondLst>
                              <p:cond delay="0"/>
                            </p:stCondLst>
                            <p:childTnLst>
                              <p:par>
                                <p:cTn id="217" presetID="26" presetClass="entr" presetSubtype="0" fill="hold" grpId="0" nodeType="clickEffect">
                                  <p:stCondLst>
                                    <p:cond delay="0"/>
                                  </p:stCondLst>
                                  <p:childTnLst>
                                    <p:set>
                                      <p:cBhvr>
                                        <p:cTn id="218" dur="1" fill="hold">
                                          <p:stCondLst>
                                            <p:cond delay="0"/>
                                          </p:stCondLst>
                                        </p:cTn>
                                        <p:tgtEl>
                                          <p:spTgt spid="16"/>
                                        </p:tgtEl>
                                        <p:attrNameLst>
                                          <p:attrName>style.visibility</p:attrName>
                                        </p:attrNameLst>
                                      </p:cBhvr>
                                      <p:to>
                                        <p:strVal val="visible"/>
                                      </p:to>
                                    </p:set>
                                    <p:animEffect transition="in" filter="wipe(down)">
                                      <p:cBhvr>
                                        <p:cTn id="219" dur="145">
                                          <p:stCondLst>
                                            <p:cond delay="0"/>
                                          </p:stCondLst>
                                        </p:cTn>
                                        <p:tgtEl>
                                          <p:spTgt spid="16"/>
                                        </p:tgtEl>
                                      </p:cBhvr>
                                    </p:animEffect>
                                    <p:anim calcmode="lin" valueType="num">
                                      <p:cBhvr>
                                        <p:cTn id="220" dur="456"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21" dur="166"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22" dur="166" tmFilter="0, 0; 0.125,0.2665; 0.25,0.4; 0.375,0.465; 0.5,0.5;  0.625,0.535; 0.75,0.6; 0.875,0.7335; 1,1">
                                          <p:stCondLst>
                                            <p:cond delay="166"/>
                                          </p:stCondLst>
                                        </p:cTn>
                                        <p:tgtEl>
                                          <p:spTgt spid="16"/>
                                        </p:tgtEl>
                                        <p:attrNameLst>
                                          <p:attrName>ppt_y</p:attrName>
                                        </p:attrNameLst>
                                      </p:cBhvr>
                                      <p:tavLst>
                                        <p:tav tm="0" fmla="#ppt_y-sin(pi*$)/9">
                                          <p:val>
                                            <p:fltVal val="0"/>
                                          </p:val>
                                        </p:tav>
                                        <p:tav tm="100000">
                                          <p:val>
                                            <p:fltVal val="1"/>
                                          </p:val>
                                        </p:tav>
                                      </p:tavLst>
                                    </p:anim>
                                    <p:anim calcmode="lin" valueType="num">
                                      <p:cBhvr>
                                        <p:cTn id="223" dur="83" tmFilter="0, 0; 0.125,0.2665; 0.25,0.4; 0.375,0.465; 0.5,0.5;  0.625,0.535; 0.75,0.6; 0.875,0.7335; 1,1">
                                          <p:stCondLst>
                                            <p:cond delay="331"/>
                                          </p:stCondLst>
                                        </p:cTn>
                                        <p:tgtEl>
                                          <p:spTgt spid="16"/>
                                        </p:tgtEl>
                                        <p:attrNameLst>
                                          <p:attrName>ppt_y</p:attrName>
                                        </p:attrNameLst>
                                      </p:cBhvr>
                                      <p:tavLst>
                                        <p:tav tm="0" fmla="#ppt_y-sin(pi*$)/27">
                                          <p:val>
                                            <p:fltVal val="0"/>
                                          </p:val>
                                        </p:tav>
                                        <p:tav tm="100000">
                                          <p:val>
                                            <p:fltVal val="1"/>
                                          </p:val>
                                        </p:tav>
                                      </p:tavLst>
                                    </p:anim>
                                    <p:anim calcmode="lin" valueType="num">
                                      <p:cBhvr>
                                        <p:cTn id="224" dur="41" tmFilter="0, 0; 0.125,0.2665; 0.25,0.4; 0.375,0.465; 0.5,0.5;  0.625,0.535; 0.75,0.6; 0.875,0.7335; 1,1">
                                          <p:stCondLst>
                                            <p:cond delay="414"/>
                                          </p:stCondLst>
                                        </p:cTn>
                                        <p:tgtEl>
                                          <p:spTgt spid="16"/>
                                        </p:tgtEl>
                                        <p:attrNameLst>
                                          <p:attrName>ppt_y</p:attrName>
                                        </p:attrNameLst>
                                      </p:cBhvr>
                                      <p:tavLst>
                                        <p:tav tm="0" fmla="#ppt_y-sin(pi*$)/81">
                                          <p:val>
                                            <p:fltVal val="0"/>
                                          </p:val>
                                        </p:tav>
                                        <p:tav tm="100000">
                                          <p:val>
                                            <p:fltVal val="1"/>
                                          </p:val>
                                        </p:tav>
                                      </p:tavLst>
                                    </p:anim>
                                    <p:animScale>
                                      <p:cBhvr>
                                        <p:cTn id="225" dur="7">
                                          <p:stCondLst>
                                            <p:cond delay="162"/>
                                          </p:stCondLst>
                                        </p:cTn>
                                        <p:tgtEl>
                                          <p:spTgt spid="16"/>
                                        </p:tgtEl>
                                      </p:cBhvr>
                                      <p:to x="100000" y="60000"/>
                                    </p:animScale>
                                    <p:animScale>
                                      <p:cBhvr>
                                        <p:cTn id="226" dur="41" decel="50000">
                                          <p:stCondLst>
                                            <p:cond delay="169"/>
                                          </p:stCondLst>
                                        </p:cTn>
                                        <p:tgtEl>
                                          <p:spTgt spid="16"/>
                                        </p:tgtEl>
                                      </p:cBhvr>
                                      <p:to x="100000" y="100000"/>
                                    </p:animScale>
                                    <p:animScale>
                                      <p:cBhvr>
                                        <p:cTn id="227" dur="7">
                                          <p:stCondLst>
                                            <p:cond delay="328"/>
                                          </p:stCondLst>
                                        </p:cTn>
                                        <p:tgtEl>
                                          <p:spTgt spid="16"/>
                                        </p:tgtEl>
                                      </p:cBhvr>
                                      <p:to x="100000" y="80000"/>
                                    </p:animScale>
                                    <p:animScale>
                                      <p:cBhvr>
                                        <p:cTn id="228" dur="41" decel="50000">
                                          <p:stCondLst>
                                            <p:cond delay="335"/>
                                          </p:stCondLst>
                                        </p:cTn>
                                        <p:tgtEl>
                                          <p:spTgt spid="16"/>
                                        </p:tgtEl>
                                      </p:cBhvr>
                                      <p:to x="100000" y="100000"/>
                                    </p:animScale>
                                    <p:animScale>
                                      <p:cBhvr>
                                        <p:cTn id="229" dur="7">
                                          <p:stCondLst>
                                            <p:cond delay="410"/>
                                          </p:stCondLst>
                                        </p:cTn>
                                        <p:tgtEl>
                                          <p:spTgt spid="16"/>
                                        </p:tgtEl>
                                      </p:cBhvr>
                                      <p:to x="100000" y="90000"/>
                                    </p:animScale>
                                    <p:animScale>
                                      <p:cBhvr>
                                        <p:cTn id="230" dur="41" decel="50000">
                                          <p:stCondLst>
                                            <p:cond delay="417"/>
                                          </p:stCondLst>
                                        </p:cTn>
                                        <p:tgtEl>
                                          <p:spTgt spid="16"/>
                                        </p:tgtEl>
                                      </p:cBhvr>
                                      <p:to x="100000" y="100000"/>
                                    </p:animScale>
                                    <p:animScale>
                                      <p:cBhvr>
                                        <p:cTn id="231" dur="7">
                                          <p:stCondLst>
                                            <p:cond delay="452"/>
                                          </p:stCondLst>
                                        </p:cTn>
                                        <p:tgtEl>
                                          <p:spTgt spid="16"/>
                                        </p:tgtEl>
                                      </p:cBhvr>
                                      <p:to x="100000" y="95000"/>
                                    </p:animScale>
                                    <p:animScale>
                                      <p:cBhvr>
                                        <p:cTn id="232" dur="41" decel="50000">
                                          <p:stCondLst>
                                            <p:cond delay="459"/>
                                          </p:stCondLst>
                                        </p:cTn>
                                        <p:tgtEl>
                                          <p:spTgt spid="16"/>
                                        </p:tgtEl>
                                      </p:cBhvr>
                                      <p:to x="100000" y="100000"/>
                                    </p:animScale>
                                  </p:childTnLst>
                                </p:cTn>
                              </p:par>
                            </p:childTnLst>
                          </p:cTn>
                        </p:par>
                      </p:childTnLst>
                    </p:cTn>
                  </p:par>
                  <p:par>
                    <p:cTn id="233" fill="hold">
                      <p:stCondLst>
                        <p:cond delay="indefinite"/>
                      </p:stCondLst>
                      <p:childTnLst>
                        <p:par>
                          <p:cTn id="234" fill="hold">
                            <p:stCondLst>
                              <p:cond delay="0"/>
                            </p:stCondLst>
                            <p:childTnLst>
                              <p:par>
                                <p:cTn id="235" presetID="26" presetClass="entr" presetSubtype="0" fill="hold" grpId="0" nodeType="clickEffect">
                                  <p:stCondLst>
                                    <p:cond delay="0"/>
                                  </p:stCondLst>
                                  <p:childTnLst>
                                    <p:set>
                                      <p:cBhvr>
                                        <p:cTn id="236" dur="1" fill="hold">
                                          <p:stCondLst>
                                            <p:cond delay="0"/>
                                          </p:stCondLst>
                                        </p:cTn>
                                        <p:tgtEl>
                                          <p:spTgt spid="71"/>
                                        </p:tgtEl>
                                        <p:attrNameLst>
                                          <p:attrName>style.visibility</p:attrName>
                                        </p:attrNameLst>
                                      </p:cBhvr>
                                      <p:to>
                                        <p:strVal val="visible"/>
                                      </p:to>
                                    </p:set>
                                    <p:animEffect transition="in" filter="wipe(down)">
                                      <p:cBhvr>
                                        <p:cTn id="237" dur="145">
                                          <p:stCondLst>
                                            <p:cond delay="0"/>
                                          </p:stCondLst>
                                        </p:cTn>
                                        <p:tgtEl>
                                          <p:spTgt spid="71"/>
                                        </p:tgtEl>
                                      </p:cBhvr>
                                    </p:animEffect>
                                    <p:anim calcmode="lin" valueType="num">
                                      <p:cBhvr>
                                        <p:cTn id="238" dur="456"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239" dur="166"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240" dur="166" tmFilter="0, 0; 0.125,0.2665; 0.25,0.4; 0.375,0.465; 0.5,0.5;  0.625,0.535; 0.75,0.6; 0.875,0.7335; 1,1">
                                          <p:stCondLst>
                                            <p:cond delay="166"/>
                                          </p:stCondLst>
                                        </p:cTn>
                                        <p:tgtEl>
                                          <p:spTgt spid="71"/>
                                        </p:tgtEl>
                                        <p:attrNameLst>
                                          <p:attrName>ppt_y</p:attrName>
                                        </p:attrNameLst>
                                      </p:cBhvr>
                                      <p:tavLst>
                                        <p:tav tm="0" fmla="#ppt_y-sin(pi*$)/9">
                                          <p:val>
                                            <p:fltVal val="0"/>
                                          </p:val>
                                        </p:tav>
                                        <p:tav tm="100000">
                                          <p:val>
                                            <p:fltVal val="1"/>
                                          </p:val>
                                        </p:tav>
                                      </p:tavLst>
                                    </p:anim>
                                    <p:anim calcmode="lin" valueType="num">
                                      <p:cBhvr>
                                        <p:cTn id="241" dur="83" tmFilter="0, 0; 0.125,0.2665; 0.25,0.4; 0.375,0.465; 0.5,0.5;  0.625,0.535; 0.75,0.6; 0.875,0.7335; 1,1">
                                          <p:stCondLst>
                                            <p:cond delay="331"/>
                                          </p:stCondLst>
                                        </p:cTn>
                                        <p:tgtEl>
                                          <p:spTgt spid="71"/>
                                        </p:tgtEl>
                                        <p:attrNameLst>
                                          <p:attrName>ppt_y</p:attrName>
                                        </p:attrNameLst>
                                      </p:cBhvr>
                                      <p:tavLst>
                                        <p:tav tm="0" fmla="#ppt_y-sin(pi*$)/27">
                                          <p:val>
                                            <p:fltVal val="0"/>
                                          </p:val>
                                        </p:tav>
                                        <p:tav tm="100000">
                                          <p:val>
                                            <p:fltVal val="1"/>
                                          </p:val>
                                        </p:tav>
                                      </p:tavLst>
                                    </p:anim>
                                    <p:anim calcmode="lin" valueType="num">
                                      <p:cBhvr>
                                        <p:cTn id="242" dur="41" tmFilter="0, 0; 0.125,0.2665; 0.25,0.4; 0.375,0.465; 0.5,0.5;  0.625,0.535; 0.75,0.6; 0.875,0.7335; 1,1">
                                          <p:stCondLst>
                                            <p:cond delay="414"/>
                                          </p:stCondLst>
                                        </p:cTn>
                                        <p:tgtEl>
                                          <p:spTgt spid="71"/>
                                        </p:tgtEl>
                                        <p:attrNameLst>
                                          <p:attrName>ppt_y</p:attrName>
                                        </p:attrNameLst>
                                      </p:cBhvr>
                                      <p:tavLst>
                                        <p:tav tm="0" fmla="#ppt_y-sin(pi*$)/81">
                                          <p:val>
                                            <p:fltVal val="0"/>
                                          </p:val>
                                        </p:tav>
                                        <p:tav tm="100000">
                                          <p:val>
                                            <p:fltVal val="1"/>
                                          </p:val>
                                        </p:tav>
                                      </p:tavLst>
                                    </p:anim>
                                    <p:animScale>
                                      <p:cBhvr>
                                        <p:cTn id="243" dur="7">
                                          <p:stCondLst>
                                            <p:cond delay="162"/>
                                          </p:stCondLst>
                                        </p:cTn>
                                        <p:tgtEl>
                                          <p:spTgt spid="71"/>
                                        </p:tgtEl>
                                      </p:cBhvr>
                                      <p:to x="100000" y="60000"/>
                                    </p:animScale>
                                    <p:animScale>
                                      <p:cBhvr>
                                        <p:cTn id="244" dur="41" decel="50000">
                                          <p:stCondLst>
                                            <p:cond delay="169"/>
                                          </p:stCondLst>
                                        </p:cTn>
                                        <p:tgtEl>
                                          <p:spTgt spid="71"/>
                                        </p:tgtEl>
                                      </p:cBhvr>
                                      <p:to x="100000" y="100000"/>
                                    </p:animScale>
                                    <p:animScale>
                                      <p:cBhvr>
                                        <p:cTn id="245" dur="7">
                                          <p:stCondLst>
                                            <p:cond delay="328"/>
                                          </p:stCondLst>
                                        </p:cTn>
                                        <p:tgtEl>
                                          <p:spTgt spid="71"/>
                                        </p:tgtEl>
                                      </p:cBhvr>
                                      <p:to x="100000" y="80000"/>
                                    </p:animScale>
                                    <p:animScale>
                                      <p:cBhvr>
                                        <p:cTn id="246" dur="41" decel="50000">
                                          <p:stCondLst>
                                            <p:cond delay="335"/>
                                          </p:stCondLst>
                                        </p:cTn>
                                        <p:tgtEl>
                                          <p:spTgt spid="71"/>
                                        </p:tgtEl>
                                      </p:cBhvr>
                                      <p:to x="100000" y="100000"/>
                                    </p:animScale>
                                    <p:animScale>
                                      <p:cBhvr>
                                        <p:cTn id="247" dur="7">
                                          <p:stCondLst>
                                            <p:cond delay="410"/>
                                          </p:stCondLst>
                                        </p:cTn>
                                        <p:tgtEl>
                                          <p:spTgt spid="71"/>
                                        </p:tgtEl>
                                      </p:cBhvr>
                                      <p:to x="100000" y="90000"/>
                                    </p:animScale>
                                    <p:animScale>
                                      <p:cBhvr>
                                        <p:cTn id="248" dur="41" decel="50000">
                                          <p:stCondLst>
                                            <p:cond delay="417"/>
                                          </p:stCondLst>
                                        </p:cTn>
                                        <p:tgtEl>
                                          <p:spTgt spid="71"/>
                                        </p:tgtEl>
                                      </p:cBhvr>
                                      <p:to x="100000" y="100000"/>
                                    </p:animScale>
                                    <p:animScale>
                                      <p:cBhvr>
                                        <p:cTn id="249" dur="7">
                                          <p:stCondLst>
                                            <p:cond delay="452"/>
                                          </p:stCondLst>
                                        </p:cTn>
                                        <p:tgtEl>
                                          <p:spTgt spid="71"/>
                                        </p:tgtEl>
                                      </p:cBhvr>
                                      <p:to x="100000" y="95000"/>
                                    </p:animScale>
                                    <p:animScale>
                                      <p:cBhvr>
                                        <p:cTn id="250" dur="41" decel="50000">
                                          <p:stCondLst>
                                            <p:cond delay="459"/>
                                          </p:stCondLst>
                                        </p:cTn>
                                        <p:tgtEl>
                                          <p:spTgt spid="71"/>
                                        </p:tgtEl>
                                      </p:cBhvr>
                                      <p:to x="100000" y="100000"/>
                                    </p:animScale>
                                  </p:childTnLst>
                                </p:cTn>
                              </p:par>
                            </p:childTnLst>
                          </p:cTn>
                        </p:par>
                      </p:childTnLst>
                    </p:cTn>
                  </p:par>
                  <p:par>
                    <p:cTn id="251" fill="hold">
                      <p:stCondLst>
                        <p:cond delay="indefinite"/>
                      </p:stCondLst>
                      <p:childTnLst>
                        <p:par>
                          <p:cTn id="252" fill="hold">
                            <p:stCondLst>
                              <p:cond delay="0"/>
                            </p:stCondLst>
                            <p:childTnLst>
                              <p:par>
                                <p:cTn id="253" presetID="26" presetClass="entr" presetSubtype="0" fill="hold" grpId="0" nodeType="clickEffect">
                                  <p:stCondLst>
                                    <p:cond delay="0"/>
                                  </p:stCondLst>
                                  <p:childTnLst>
                                    <p:set>
                                      <p:cBhvr>
                                        <p:cTn id="254" dur="1" fill="hold">
                                          <p:stCondLst>
                                            <p:cond delay="0"/>
                                          </p:stCondLst>
                                        </p:cTn>
                                        <p:tgtEl>
                                          <p:spTgt spid="69"/>
                                        </p:tgtEl>
                                        <p:attrNameLst>
                                          <p:attrName>style.visibility</p:attrName>
                                        </p:attrNameLst>
                                      </p:cBhvr>
                                      <p:to>
                                        <p:strVal val="visible"/>
                                      </p:to>
                                    </p:set>
                                    <p:animEffect transition="in" filter="wipe(down)">
                                      <p:cBhvr>
                                        <p:cTn id="255" dur="145">
                                          <p:stCondLst>
                                            <p:cond delay="0"/>
                                          </p:stCondLst>
                                        </p:cTn>
                                        <p:tgtEl>
                                          <p:spTgt spid="69"/>
                                        </p:tgtEl>
                                      </p:cBhvr>
                                    </p:animEffect>
                                    <p:anim calcmode="lin" valueType="num">
                                      <p:cBhvr>
                                        <p:cTn id="256" dur="456"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257" dur="166"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258" dur="166" tmFilter="0, 0; 0.125,0.2665; 0.25,0.4; 0.375,0.465; 0.5,0.5;  0.625,0.535; 0.75,0.6; 0.875,0.7335; 1,1">
                                          <p:stCondLst>
                                            <p:cond delay="166"/>
                                          </p:stCondLst>
                                        </p:cTn>
                                        <p:tgtEl>
                                          <p:spTgt spid="69"/>
                                        </p:tgtEl>
                                        <p:attrNameLst>
                                          <p:attrName>ppt_y</p:attrName>
                                        </p:attrNameLst>
                                      </p:cBhvr>
                                      <p:tavLst>
                                        <p:tav tm="0" fmla="#ppt_y-sin(pi*$)/9">
                                          <p:val>
                                            <p:fltVal val="0"/>
                                          </p:val>
                                        </p:tav>
                                        <p:tav tm="100000">
                                          <p:val>
                                            <p:fltVal val="1"/>
                                          </p:val>
                                        </p:tav>
                                      </p:tavLst>
                                    </p:anim>
                                    <p:anim calcmode="lin" valueType="num">
                                      <p:cBhvr>
                                        <p:cTn id="259" dur="83" tmFilter="0, 0; 0.125,0.2665; 0.25,0.4; 0.375,0.465; 0.5,0.5;  0.625,0.535; 0.75,0.6; 0.875,0.7335; 1,1">
                                          <p:stCondLst>
                                            <p:cond delay="331"/>
                                          </p:stCondLst>
                                        </p:cTn>
                                        <p:tgtEl>
                                          <p:spTgt spid="69"/>
                                        </p:tgtEl>
                                        <p:attrNameLst>
                                          <p:attrName>ppt_y</p:attrName>
                                        </p:attrNameLst>
                                      </p:cBhvr>
                                      <p:tavLst>
                                        <p:tav tm="0" fmla="#ppt_y-sin(pi*$)/27">
                                          <p:val>
                                            <p:fltVal val="0"/>
                                          </p:val>
                                        </p:tav>
                                        <p:tav tm="100000">
                                          <p:val>
                                            <p:fltVal val="1"/>
                                          </p:val>
                                        </p:tav>
                                      </p:tavLst>
                                    </p:anim>
                                    <p:anim calcmode="lin" valueType="num">
                                      <p:cBhvr>
                                        <p:cTn id="260" dur="41" tmFilter="0, 0; 0.125,0.2665; 0.25,0.4; 0.375,0.465; 0.5,0.5;  0.625,0.535; 0.75,0.6; 0.875,0.7335; 1,1">
                                          <p:stCondLst>
                                            <p:cond delay="414"/>
                                          </p:stCondLst>
                                        </p:cTn>
                                        <p:tgtEl>
                                          <p:spTgt spid="69"/>
                                        </p:tgtEl>
                                        <p:attrNameLst>
                                          <p:attrName>ppt_y</p:attrName>
                                        </p:attrNameLst>
                                      </p:cBhvr>
                                      <p:tavLst>
                                        <p:tav tm="0" fmla="#ppt_y-sin(pi*$)/81">
                                          <p:val>
                                            <p:fltVal val="0"/>
                                          </p:val>
                                        </p:tav>
                                        <p:tav tm="100000">
                                          <p:val>
                                            <p:fltVal val="1"/>
                                          </p:val>
                                        </p:tav>
                                      </p:tavLst>
                                    </p:anim>
                                    <p:animScale>
                                      <p:cBhvr>
                                        <p:cTn id="261" dur="7">
                                          <p:stCondLst>
                                            <p:cond delay="162"/>
                                          </p:stCondLst>
                                        </p:cTn>
                                        <p:tgtEl>
                                          <p:spTgt spid="69"/>
                                        </p:tgtEl>
                                      </p:cBhvr>
                                      <p:to x="100000" y="60000"/>
                                    </p:animScale>
                                    <p:animScale>
                                      <p:cBhvr>
                                        <p:cTn id="262" dur="41" decel="50000">
                                          <p:stCondLst>
                                            <p:cond delay="169"/>
                                          </p:stCondLst>
                                        </p:cTn>
                                        <p:tgtEl>
                                          <p:spTgt spid="69"/>
                                        </p:tgtEl>
                                      </p:cBhvr>
                                      <p:to x="100000" y="100000"/>
                                    </p:animScale>
                                    <p:animScale>
                                      <p:cBhvr>
                                        <p:cTn id="263" dur="7">
                                          <p:stCondLst>
                                            <p:cond delay="328"/>
                                          </p:stCondLst>
                                        </p:cTn>
                                        <p:tgtEl>
                                          <p:spTgt spid="69"/>
                                        </p:tgtEl>
                                      </p:cBhvr>
                                      <p:to x="100000" y="80000"/>
                                    </p:animScale>
                                    <p:animScale>
                                      <p:cBhvr>
                                        <p:cTn id="264" dur="41" decel="50000">
                                          <p:stCondLst>
                                            <p:cond delay="335"/>
                                          </p:stCondLst>
                                        </p:cTn>
                                        <p:tgtEl>
                                          <p:spTgt spid="69"/>
                                        </p:tgtEl>
                                      </p:cBhvr>
                                      <p:to x="100000" y="100000"/>
                                    </p:animScale>
                                    <p:animScale>
                                      <p:cBhvr>
                                        <p:cTn id="265" dur="7">
                                          <p:stCondLst>
                                            <p:cond delay="410"/>
                                          </p:stCondLst>
                                        </p:cTn>
                                        <p:tgtEl>
                                          <p:spTgt spid="69"/>
                                        </p:tgtEl>
                                      </p:cBhvr>
                                      <p:to x="100000" y="90000"/>
                                    </p:animScale>
                                    <p:animScale>
                                      <p:cBhvr>
                                        <p:cTn id="266" dur="41" decel="50000">
                                          <p:stCondLst>
                                            <p:cond delay="417"/>
                                          </p:stCondLst>
                                        </p:cTn>
                                        <p:tgtEl>
                                          <p:spTgt spid="69"/>
                                        </p:tgtEl>
                                      </p:cBhvr>
                                      <p:to x="100000" y="100000"/>
                                    </p:animScale>
                                    <p:animScale>
                                      <p:cBhvr>
                                        <p:cTn id="267" dur="7">
                                          <p:stCondLst>
                                            <p:cond delay="452"/>
                                          </p:stCondLst>
                                        </p:cTn>
                                        <p:tgtEl>
                                          <p:spTgt spid="69"/>
                                        </p:tgtEl>
                                      </p:cBhvr>
                                      <p:to x="100000" y="95000"/>
                                    </p:animScale>
                                    <p:animScale>
                                      <p:cBhvr>
                                        <p:cTn id="268" dur="41" decel="50000">
                                          <p:stCondLst>
                                            <p:cond delay="459"/>
                                          </p:stCondLst>
                                        </p:cTn>
                                        <p:tgtEl>
                                          <p:spTgt spid="69"/>
                                        </p:tgtEl>
                                      </p:cBhvr>
                                      <p:to x="100000" y="100000"/>
                                    </p:animScale>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nodeType="clickEffect">
                                  <p:stCondLst>
                                    <p:cond delay="0"/>
                                  </p:stCondLst>
                                  <p:childTnLst>
                                    <p:set>
                                      <p:cBhvr>
                                        <p:cTn id="272" dur="1" fill="hold">
                                          <p:stCondLst>
                                            <p:cond delay="0"/>
                                          </p:stCondLst>
                                        </p:cTn>
                                        <p:tgtEl>
                                          <p:spTgt spid="37"/>
                                        </p:tgtEl>
                                        <p:attrNameLst>
                                          <p:attrName>style.visibility</p:attrName>
                                        </p:attrNameLst>
                                      </p:cBhvr>
                                      <p:to>
                                        <p:strVal val="visible"/>
                                      </p:to>
                                    </p:set>
                                    <p:animEffect transition="in" filter="fade">
                                      <p:cBhvr>
                                        <p:cTn id="273" dur="500"/>
                                        <p:tgtEl>
                                          <p:spTgt spid="37"/>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4" fill="hold" nodeType="clickEffect">
                                  <p:stCondLst>
                                    <p:cond delay="0"/>
                                  </p:stCondLst>
                                  <p:childTnLst>
                                    <p:set>
                                      <p:cBhvr>
                                        <p:cTn id="277" dur="1" fill="hold">
                                          <p:stCondLst>
                                            <p:cond delay="0"/>
                                          </p:stCondLst>
                                        </p:cTn>
                                        <p:tgtEl>
                                          <p:spTgt spid="55"/>
                                        </p:tgtEl>
                                        <p:attrNameLst>
                                          <p:attrName>style.visibility</p:attrName>
                                        </p:attrNameLst>
                                      </p:cBhvr>
                                      <p:to>
                                        <p:strVal val="visible"/>
                                      </p:to>
                                    </p:set>
                                    <p:animEffect transition="in" filter="wipe(down)">
                                      <p:cBhvr>
                                        <p:cTn id="278" dur="500"/>
                                        <p:tgtEl>
                                          <p:spTgt spid="55"/>
                                        </p:tgtEl>
                                      </p:cBhvr>
                                    </p:animEffect>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nodeType="clickEffect">
                                  <p:stCondLst>
                                    <p:cond delay="0"/>
                                  </p:stCondLst>
                                  <p:childTnLst>
                                    <p:set>
                                      <p:cBhvr>
                                        <p:cTn id="282" dur="1" fill="hold">
                                          <p:stCondLst>
                                            <p:cond delay="0"/>
                                          </p:stCondLst>
                                        </p:cTn>
                                        <p:tgtEl>
                                          <p:spTgt spid="43"/>
                                        </p:tgtEl>
                                        <p:attrNameLst>
                                          <p:attrName>style.visibility</p:attrName>
                                        </p:attrNameLst>
                                      </p:cBhvr>
                                      <p:to>
                                        <p:strVal val="visible"/>
                                      </p:to>
                                    </p:set>
                                    <p:animEffect transition="in" filter="fade">
                                      <p:cBhvr>
                                        <p:cTn id="283" dur="500"/>
                                        <p:tgtEl>
                                          <p:spTgt spid="43"/>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4" fill="hold" nodeType="clickEffect">
                                  <p:stCondLst>
                                    <p:cond delay="0"/>
                                  </p:stCondLst>
                                  <p:childTnLst>
                                    <p:set>
                                      <p:cBhvr>
                                        <p:cTn id="287" dur="1" fill="hold">
                                          <p:stCondLst>
                                            <p:cond delay="0"/>
                                          </p:stCondLst>
                                        </p:cTn>
                                        <p:tgtEl>
                                          <p:spTgt spid="57"/>
                                        </p:tgtEl>
                                        <p:attrNameLst>
                                          <p:attrName>style.visibility</p:attrName>
                                        </p:attrNameLst>
                                      </p:cBhvr>
                                      <p:to>
                                        <p:strVal val="visible"/>
                                      </p:to>
                                    </p:set>
                                    <p:animEffect transition="in" filter="wipe(down)">
                                      <p:cBhvr>
                                        <p:cTn id="288" dur="500"/>
                                        <p:tgtEl>
                                          <p:spTgt spid="57"/>
                                        </p:tgtEl>
                                      </p:cBhvr>
                                    </p:animEffect>
                                  </p:childTnLst>
                                </p:cTn>
                              </p:par>
                            </p:childTnLst>
                          </p:cTn>
                        </p:par>
                      </p:childTnLst>
                    </p:cTn>
                  </p:par>
                  <p:par>
                    <p:cTn id="289" fill="hold">
                      <p:stCondLst>
                        <p:cond delay="indefinite"/>
                      </p:stCondLst>
                      <p:childTnLst>
                        <p:par>
                          <p:cTn id="290" fill="hold">
                            <p:stCondLst>
                              <p:cond delay="0"/>
                            </p:stCondLst>
                            <p:childTnLst>
                              <p:par>
                                <p:cTn id="291" presetID="10" presetClass="entr" presetSubtype="0" fill="hold" nodeType="clickEffect">
                                  <p:stCondLst>
                                    <p:cond delay="0"/>
                                  </p:stCondLst>
                                  <p:childTnLst>
                                    <p:set>
                                      <p:cBhvr>
                                        <p:cTn id="292" dur="1" fill="hold">
                                          <p:stCondLst>
                                            <p:cond delay="0"/>
                                          </p:stCondLst>
                                        </p:cTn>
                                        <p:tgtEl>
                                          <p:spTgt spid="49"/>
                                        </p:tgtEl>
                                        <p:attrNameLst>
                                          <p:attrName>style.visibility</p:attrName>
                                        </p:attrNameLst>
                                      </p:cBhvr>
                                      <p:to>
                                        <p:strVal val="visible"/>
                                      </p:to>
                                    </p:set>
                                    <p:animEffect transition="in" filter="fade">
                                      <p:cBhvr>
                                        <p:cTn id="293" dur="500"/>
                                        <p:tgtEl>
                                          <p:spTgt spid="49"/>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ntr" presetSubtype="4" fill="hold" nodeType="clickEffect">
                                  <p:stCondLst>
                                    <p:cond delay="0"/>
                                  </p:stCondLst>
                                  <p:childTnLst>
                                    <p:set>
                                      <p:cBhvr>
                                        <p:cTn id="297" dur="1" fill="hold">
                                          <p:stCondLst>
                                            <p:cond delay="0"/>
                                          </p:stCondLst>
                                        </p:cTn>
                                        <p:tgtEl>
                                          <p:spTgt spid="59"/>
                                        </p:tgtEl>
                                        <p:attrNameLst>
                                          <p:attrName>style.visibility</p:attrName>
                                        </p:attrNameLst>
                                      </p:cBhvr>
                                      <p:to>
                                        <p:strVal val="visible"/>
                                      </p:to>
                                    </p:set>
                                    <p:animEffect transition="in" filter="wipe(down)">
                                      <p:cBhvr>
                                        <p:cTn id="298" dur="500"/>
                                        <p:tgtEl>
                                          <p:spTgt spid="59"/>
                                        </p:tgtEl>
                                      </p:cBhvr>
                                    </p:animEffect>
                                  </p:childTnLst>
                                </p:cTn>
                              </p:par>
                            </p:childTnLst>
                          </p:cTn>
                        </p:par>
                      </p:childTnLst>
                    </p:cTn>
                  </p:par>
                  <p:par>
                    <p:cTn id="299" fill="hold">
                      <p:stCondLst>
                        <p:cond delay="indefinite"/>
                      </p:stCondLst>
                      <p:childTnLst>
                        <p:par>
                          <p:cTn id="300" fill="hold">
                            <p:stCondLst>
                              <p:cond delay="0"/>
                            </p:stCondLst>
                            <p:childTnLst>
                              <p:par>
                                <p:cTn id="301" presetID="10" presetClass="entr" presetSubtype="0" fill="hold" nodeType="clickEffect">
                                  <p:stCondLst>
                                    <p:cond delay="0"/>
                                  </p:stCondLst>
                                  <p:childTnLst>
                                    <p:set>
                                      <p:cBhvr>
                                        <p:cTn id="302" dur="1" fill="hold">
                                          <p:stCondLst>
                                            <p:cond delay="0"/>
                                          </p:stCondLst>
                                        </p:cTn>
                                        <p:tgtEl>
                                          <p:spTgt spid="50"/>
                                        </p:tgtEl>
                                        <p:attrNameLst>
                                          <p:attrName>style.visibility</p:attrName>
                                        </p:attrNameLst>
                                      </p:cBhvr>
                                      <p:to>
                                        <p:strVal val="visible"/>
                                      </p:to>
                                    </p:set>
                                    <p:animEffect transition="in" filter="fade">
                                      <p:cBhvr>
                                        <p:cTn id="303" dur="500"/>
                                        <p:tgtEl>
                                          <p:spTgt spid="50"/>
                                        </p:tgtEl>
                                      </p:cBhvr>
                                    </p:animEffect>
                                  </p:childTnLst>
                                </p:cTn>
                              </p:par>
                            </p:childTnLst>
                          </p:cTn>
                        </p:par>
                      </p:childTnLst>
                    </p:cTn>
                  </p:par>
                  <p:par>
                    <p:cTn id="304" fill="hold">
                      <p:stCondLst>
                        <p:cond delay="indefinite"/>
                      </p:stCondLst>
                      <p:childTnLst>
                        <p:par>
                          <p:cTn id="305" fill="hold">
                            <p:stCondLst>
                              <p:cond delay="0"/>
                            </p:stCondLst>
                            <p:childTnLst>
                              <p:par>
                                <p:cTn id="306" presetID="22" presetClass="entr" presetSubtype="8" fill="hold" nodeType="clickEffect">
                                  <p:stCondLst>
                                    <p:cond delay="0"/>
                                  </p:stCondLst>
                                  <p:childTnLst>
                                    <p:set>
                                      <p:cBhvr>
                                        <p:cTn id="307" dur="1" fill="hold">
                                          <p:stCondLst>
                                            <p:cond delay="0"/>
                                          </p:stCondLst>
                                        </p:cTn>
                                        <p:tgtEl>
                                          <p:spTgt spid="61"/>
                                        </p:tgtEl>
                                        <p:attrNameLst>
                                          <p:attrName>style.visibility</p:attrName>
                                        </p:attrNameLst>
                                      </p:cBhvr>
                                      <p:to>
                                        <p:strVal val="visible"/>
                                      </p:to>
                                    </p:set>
                                    <p:animEffect transition="in" filter="wipe(left)">
                                      <p:cBhvr>
                                        <p:cTn id="308" dur="500"/>
                                        <p:tgtEl>
                                          <p:spTgt spid="61"/>
                                        </p:tgtEl>
                                      </p:cBhvr>
                                    </p:animEffect>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nodeType="clickEffect">
                                  <p:stCondLst>
                                    <p:cond delay="0"/>
                                  </p:stCondLst>
                                  <p:childTnLst>
                                    <p:set>
                                      <p:cBhvr>
                                        <p:cTn id="312" dur="1" fill="hold">
                                          <p:stCondLst>
                                            <p:cond delay="0"/>
                                          </p:stCondLst>
                                        </p:cTn>
                                        <p:tgtEl>
                                          <p:spTgt spid="51"/>
                                        </p:tgtEl>
                                        <p:attrNameLst>
                                          <p:attrName>style.visibility</p:attrName>
                                        </p:attrNameLst>
                                      </p:cBhvr>
                                      <p:to>
                                        <p:strVal val="visible"/>
                                      </p:to>
                                    </p:set>
                                    <p:animEffect transition="in" filter="fade">
                                      <p:cBhvr>
                                        <p:cTn id="313" dur="500"/>
                                        <p:tgtEl>
                                          <p:spTgt spid="51"/>
                                        </p:tgtEl>
                                      </p:cBhvr>
                                    </p:animEffect>
                                  </p:childTnLst>
                                </p:cTn>
                              </p:par>
                            </p:childTnLst>
                          </p:cTn>
                        </p:par>
                      </p:childTnLst>
                    </p:cTn>
                  </p:par>
                  <p:par>
                    <p:cTn id="314" fill="hold">
                      <p:stCondLst>
                        <p:cond delay="indefinite"/>
                      </p:stCondLst>
                      <p:childTnLst>
                        <p:par>
                          <p:cTn id="315" fill="hold">
                            <p:stCondLst>
                              <p:cond delay="0"/>
                            </p:stCondLst>
                            <p:childTnLst>
                              <p:par>
                                <p:cTn id="316" presetID="22" presetClass="entr" presetSubtype="8" fill="hold" nodeType="clickEffect">
                                  <p:stCondLst>
                                    <p:cond delay="0"/>
                                  </p:stCondLst>
                                  <p:childTnLst>
                                    <p:set>
                                      <p:cBhvr>
                                        <p:cTn id="317" dur="1" fill="hold">
                                          <p:stCondLst>
                                            <p:cond delay="0"/>
                                          </p:stCondLst>
                                        </p:cTn>
                                        <p:tgtEl>
                                          <p:spTgt spid="63"/>
                                        </p:tgtEl>
                                        <p:attrNameLst>
                                          <p:attrName>style.visibility</p:attrName>
                                        </p:attrNameLst>
                                      </p:cBhvr>
                                      <p:to>
                                        <p:strVal val="visible"/>
                                      </p:to>
                                    </p:set>
                                    <p:animEffect transition="in" filter="wipe(left)">
                                      <p:cBhvr>
                                        <p:cTn id="318" dur="500"/>
                                        <p:tgtEl>
                                          <p:spTgt spid="63"/>
                                        </p:tgtEl>
                                      </p:cBhvr>
                                    </p:animEffect>
                                  </p:childTnLst>
                                </p:cTn>
                              </p:par>
                            </p:childTnLst>
                          </p:cTn>
                        </p:par>
                      </p:childTnLst>
                    </p:cTn>
                  </p:par>
                  <p:par>
                    <p:cTn id="319" fill="hold">
                      <p:stCondLst>
                        <p:cond delay="indefinite"/>
                      </p:stCondLst>
                      <p:childTnLst>
                        <p:par>
                          <p:cTn id="320" fill="hold">
                            <p:stCondLst>
                              <p:cond delay="0"/>
                            </p:stCondLst>
                            <p:childTnLst>
                              <p:par>
                                <p:cTn id="321" presetID="10" presetClass="entr" presetSubtype="0" fill="hold" nodeType="clickEffect">
                                  <p:stCondLst>
                                    <p:cond delay="0"/>
                                  </p:stCondLst>
                                  <p:childTnLst>
                                    <p:set>
                                      <p:cBhvr>
                                        <p:cTn id="322" dur="1" fill="hold">
                                          <p:stCondLst>
                                            <p:cond delay="0"/>
                                          </p:stCondLst>
                                        </p:cTn>
                                        <p:tgtEl>
                                          <p:spTgt spid="52"/>
                                        </p:tgtEl>
                                        <p:attrNameLst>
                                          <p:attrName>style.visibility</p:attrName>
                                        </p:attrNameLst>
                                      </p:cBhvr>
                                      <p:to>
                                        <p:strVal val="visible"/>
                                      </p:to>
                                    </p:set>
                                    <p:animEffect transition="in" filter="fade">
                                      <p:cBhvr>
                                        <p:cTn id="323" dur="500"/>
                                        <p:tgtEl>
                                          <p:spTgt spid="52"/>
                                        </p:tgtEl>
                                      </p:cBhvr>
                                    </p:animEffect>
                                  </p:childTnLst>
                                </p:cTn>
                              </p:par>
                            </p:childTnLst>
                          </p:cTn>
                        </p:par>
                      </p:childTnLst>
                    </p:cTn>
                  </p:par>
                  <p:par>
                    <p:cTn id="324" fill="hold">
                      <p:stCondLst>
                        <p:cond delay="indefinite"/>
                      </p:stCondLst>
                      <p:childTnLst>
                        <p:par>
                          <p:cTn id="325" fill="hold">
                            <p:stCondLst>
                              <p:cond delay="0"/>
                            </p:stCondLst>
                            <p:childTnLst>
                              <p:par>
                                <p:cTn id="326" presetID="22" presetClass="entr" presetSubtype="8" fill="hold" nodeType="clickEffect">
                                  <p:stCondLst>
                                    <p:cond delay="0"/>
                                  </p:stCondLst>
                                  <p:childTnLst>
                                    <p:set>
                                      <p:cBhvr>
                                        <p:cTn id="327" dur="1" fill="hold">
                                          <p:stCondLst>
                                            <p:cond delay="0"/>
                                          </p:stCondLst>
                                        </p:cTn>
                                        <p:tgtEl>
                                          <p:spTgt spid="65"/>
                                        </p:tgtEl>
                                        <p:attrNameLst>
                                          <p:attrName>style.visibility</p:attrName>
                                        </p:attrNameLst>
                                      </p:cBhvr>
                                      <p:to>
                                        <p:strVal val="visible"/>
                                      </p:to>
                                    </p:set>
                                    <p:animEffect transition="in" filter="wipe(left)">
                                      <p:cBhvr>
                                        <p:cTn id="328" dur="500"/>
                                        <p:tgtEl>
                                          <p:spTgt spid="65"/>
                                        </p:tgtEl>
                                      </p:cBhvr>
                                    </p:animEffect>
                                  </p:childTnLst>
                                </p:cTn>
                              </p:par>
                            </p:childTnLst>
                          </p:cTn>
                        </p:par>
                      </p:childTnLst>
                    </p:cTn>
                  </p:par>
                  <p:par>
                    <p:cTn id="329" fill="hold">
                      <p:stCondLst>
                        <p:cond delay="indefinite"/>
                      </p:stCondLst>
                      <p:childTnLst>
                        <p:par>
                          <p:cTn id="330" fill="hold">
                            <p:stCondLst>
                              <p:cond delay="0"/>
                            </p:stCondLst>
                            <p:childTnLst>
                              <p:par>
                                <p:cTn id="331" presetID="10" presetClass="entr" presetSubtype="0" fill="hold" nodeType="clickEffect">
                                  <p:stCondLst>
                                    <p:cond delay="0"/>
                                  </p:stCondLst>
                                  <p:childTnLst>
                                    <p:set>
                                      <p:cBhvr>
                                        <p:cTn id="332" dur="1" fill="hold">
                                          <p:stCondLst>
                                            <p:cond delay="0"/>
                                          </p:stCondLst>
                                        </p:cTn>
                                        <p:tgtEl>
                                          <p:spTgt spid="53"/>
                                        </p:tgtEl>
                                        <p:attrNameLst>
                                          <p:attrName>style.visibility</p:attrName>
                                        </p:attrNameLst>
                                      </p:cBhvr>
                                      <p:to>
                                        <p:strVal val="visible"/>
                                      </p:to>
                                    </p:set>
                                    <p:animEffect transition="in" filter="fade">
                                      <p:cBhvr>
                                        <p:cTn id="333" dur="500"/>
                                        <p:tgtEl>
                                          <p:spTgt spid="53"/>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nodeType="clickEffect">
                                  <p:stCondLst>
                                    <p:cond delay="0"/>
                                  </p:stCondLst>
                                  <p:childTnLst>
                                    <p:set>
                                      <p:cBhvr>
                                        <p:cTn id="337" dur="1" fill="hold">
                                          <p:stCondLst>
                                            <p:cond delay="0"/>
                                          </p:stCondLst>
                                        </p:cTn>
                                        <p:tgtEl>
                                          <p:spTgt spid="73"/>
                                        </p:tgtEl>
                                        <p:attrNameLst>
                                          <p:attrName>style.visibility</p:attrName>
                                        </p:attrNameLst>
                                      </p:cBhvr>
                                      <p:to>
                                        <p:strVal val="visible"/>
                                      </p:to>
                                    </p:set>
                                    <p:animEffect transition="in" filter="wipe(left)">
                                      <p:cBhvr>
                                        <p:cTn id="338" dur="500"/>
                                        <p:tgtEl>
                                          <p:spTgt spid="73"/>
                                        </p:tgtEl>
                                      </p:cBhvr>
                                    </p:animEffect>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nodeType="clickEffect">
                                  <p:stCondLst>
                                    <p:cond delay="0"/>
                                  </p:stCondLst>
                                  <p:childTnLst>
                                    <p:set>
                                      <p:cBhvr>
                                        <p:cTn id="342" dur="1" fill="hold">
                                          <p:stCondLst>
                                            <p:cond delay="0"/>
                                          </p:stCondLst>
                                        </p:cTn>
                                        <p:tgtEl>
                                          <p:spTgt spid="70"/>
                                        </p:tgtEl>
                                        <p:attrNameLst>
                                          <p:attrName>style.visibility</p:attrName>
                                        </p:attrNameLst>
                                      </p:cBhvr>
                                      <p:to>
                                        <p:strVal val="visible"/>
                                      </p:to>
                                    </p:set>
                                    <p:animEffect transition="in" filter="fade">
                                      <p:cBhvr>
                                        <p:cTn id="343" dur="500"/>
                                        <p:tgtEl>
                                          <p:spTgt spid="70"/>
                                        </p:tgtEl>
                                      </p:cBhvr>
                                    </p:animEffect>
                                  </p:childTnLst>
                                </p:cTn>
                              </p:par>
                            </p:childTnLst>
                          </p:cTn>
                        </p:par>
                      </p:childTnLst>
                    </p:cTn>
                  </p:par>
                  <p:par>
                    <p:cTn id="344" fill="hold">
                      <p:stCondLst>
                        <p:cond delay="indefinite"/>
                      </p:stCondLst>
                      <p:childTnLst>
                        <p:par>
                          <p:cTn id="345" fill="hold">
                            <p:stCondLst>
                              <p:cond delay="0"/>
                            </p:stCondLst>
                            <p:childTnLst>
                              <p:par>
                                <p:cTn id="346" presetID="47" presetClass="entr" presetSubtype="0" fill="hold" grpId="0" nodeType="clickEffect">
                                  <p:stCondLst>
                                    <p:cond delay="0"/>
                                  </p:stCondLst>
                                  <p:childTnLst>
                                    <p:set>
                                      <p:cBhvr>
                                        <p:cTn id="347" dur="1" fill="hold">
                                          <p:stCondLst>
                                            <p:cond delay="0"/>
                                          </p:stCondLst>
                                        </p:cTn>
                                        <p:tgtEl>
                                          <p:spTgt spid="75"/>
                                        </p:tgtEl>
                                        <p:attrNameLst>
                                          <p:attrName>style.visibility</p:attrName>
                                        </p:attrNameLst>
                                      </p:cBhvr>
                                      <p:to>
                                        <p:strVal val="visible"/>
                                      </p:to>
                                    </p:set>
                                    <p:animEffect transition="in" filter="fade">
                                      <p:cBhvr>
                                        <p:cTn id="348" dur="500"/>
                                        <p:tgtEl>
                                          <p:spTgt spid="75"/>
                                        </p:tgtEl>
                                      </p:cBhvr>
                                    </p:animEffect>
                                    <p:anim calcmode="lin" valueType="num">
                                      <p:cBhvr>
                                        <p:cTn id="349" dur="500" fill="hold"/>
                                        <p:tgtEl>
                                          <p:spTgt spid="75"/>
                                        </p:tgtEl>
                                        <p:attrNameLst>
                                          <p:attrName>ppt_x</p:attrName>
                                        </p:attrNameLst>
                                      </p:cBhvr>
                                      <p:tavLst>
                                        <p:tav tm="0">
                                          <p:val>
                                            <p:strVal val="#ppt_x"/>
                                          </p:val>
                                        </p:tav>
                                        <p:tav tm="100000">
                                          <p:val>
                                            <p:strVal val="#ppt_x"/>
                                          </p:val>
                                        </p:tav>
                                      </p:tavLst>
                                    </p:anim>
                                    <p:anim calcmode="lin" valueType="num">
                                      <p:cBhvr>
                                        <p:cTn id="350" dur="5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351" fill="hold">
                      <p:stCondLst>
                        <p:cond delay="indefinite"/>
                      </p:stCondLst>
                      <p:childTnLst>
                        <p:par>
                          <p:cTn id="352" fill="hold">
                            <p:stCondLst>
                              <p:cond delay="0"/>
                            </p:stCondLst>
                            <p:childTnLst>
                              <p:par>
                                <p:cTn id="353" presetID="47" presetClass="entr" presetSubtype="0" fill="hold" grpId="0" nodeType="clickEffect">
                                  <p:stCondLst>
                                    <p:cond delay="0"/>
                                  </p:stCondLst>
                                  <p:childTnLst>
                                    <p:set>
                                      <p:cBhvr>
                                        <p:cTn id="354" dur="1" fill="hold">
                                          <p:stCondLst>
                                            <p:cond delay="0"/>
                                          </p:stCondLst>
                                        </p:cTn>
                                        <p:tgtEl>
                                          <p:spTgt spid="74"/>
                                        </p:tgtEl>
                                        <p:attrNameLst>
                                          <p:attrName>style.visibility</p:attrName>
                                        </p:attrNameLst>
                                      </p:cBhvr>
                                      <p:to>
                                        <p:strVal val="visible"/>
                                      </p:to>
                                    </p:set>
                                    <p:animEffect transition="in" filter="fade">
                                      <p:cBhvr>
                                        <p:cTn id="355" dur="500"/>
                                        <p:tgtEl>
                                          <p:spTgt spid="74"/>
                                        </p:tgtEl>
                                      </p:cBhvr>
                                    </p:animEffect>
                                    <p:anim calcmode="lin" valueType="num">
                                      <p:cBhvr>
                                        <p:cTn id="356" dur="500" fill="hold"/>
                                        <p:tgtEl>
                                          <p:spTgt spid="74"/>
                                        </p:tgtEl>
                                        <p:attrNameLst>
                                          <p:attrName>ppt_x</p:attrName>
                                        </p:attrNameLst>
                                      </p:cBhvr>
                                      <p:tavLst>
                                        <p:tav tm="0">
                                          <p:val>
                                            <p:strVal val="#ppt_x"/>
                                          </p:val>
                                        </p:tav>
                                        <p:tav tm="100000">
                                          <p:val>
                                            <p:strVal val="#ppt_x"/>
                                          </p:val>
                                        </p:tav>
                                      </p:tavLst>
                                    </p:anim>
                                    <p:anim calcmode="lin" valueType="num">
                                      <p:cBhvr>
                                        <p:cTn id="357" dur="5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358" fill="hold">
                      <p:stCondLst>
                        <p:cond delay="indefinite"/>
                      </p:stCondLst>
                      <p:childTnLst>
                        <p:par>
                          <p:cTn id="359" fill="hold">
                            <p:stCondLst>
                              <p:cond delay="0"/>
                            </p:stCondLst>
                            <p:childTnLst>
                              <p:par>
                                <p:cTn id="360" presetID="22" presetClass="entr" presetSubtype="8" fill="hold" nodeType="clickEffect">
                                  <p:stCondLst>
                                    <p:cond delay="0"/>
                                  </p:stCondLst>
                                  <p:childTnLst>
                                    <p:set>
                                      <p:cBhvr>
                                        <p:cTn id="361" dur="1" fill="hold">
                                          <p:stCondLst>
                                            <p:cond delay="0"/>
                                          </p:stCondLst>
                                        </p:cTn>
                                        <p:tgtEl>
                                          <p:spTgt spid="78"/>
                                        </p:tgtEl>
                                        <p:attrNameLst>
                                          <p:attrName>style.visibility</p:attrName>
                                        </p:attrNameLst>
                                      </p:cBhvr>
                                      <p:to>
                                        <p:strVal val="visible"/>
                                      </p:to>
                                    </p:set>
                                    <p:animEffect transition="in" filter="wipe(left)">
                                      <p:cBhvr>
                                        <p:cTn id="362" dur="500"/>
                                        <p:tgtEl>
                                          <p:spTgt spid="78"/>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8" fill="hold" nodeType="clickEffect">
                                  <p:stCondLst>
                                    <p:cond delay="0"/>
                                  </p:stCondLst>
                                  <p:childTnLst>
                                    <p:set>
                                      <p:cBhvr>
                                        <p:cTn id="366" dur="1" fill="hold">
                                          <p:stCondLst>
                                            <p:cond delay="0"/>
                                          </p:stCondLst>
                                        </p:cTn>
                                        <p:tgtEl>
                                          <p:spTgt spid="80"/>
                                        </p:tgtEl>
                                        <p:attrNameLst>
                                          <p:attrName>style.visibility</p:attrName>
                                        </p:attrNameLst>
                                      </p:cBhvr>
                                      <p:to>
                                        <p:strVal val="visible"/>
                                      </p:to>
                                    </p:set>
                                    <p:animEffect transition="in" filter="wipe(left)">
                                      <p:cBhvr>
                                        <p:cTn id="367" dur="500"/>
                                        <p:tgtEl>
                                          <p:spTgt spid="80"/>
                                        </p:tgtEl>
                                      </p:cBhvr>
                                    </p:animEffect>
                                  </p:childTnLst>
                                </p:cTn>
                              </p:par>
                            </p:childTnLst>
                          </p:cTn>
                        </p:par>
                      </p:childTnLst>
                    </p:cTn>
                  </p:par>
                  <p:par>
                    <p:cTn id="368" fill="hold">
                      <p:stCondLst>
                        <p:cond delay="indefinite"/>
                      </p:stCondLst>
                      <p:childTnLst>
                        <p:par>
                          <p:cTn id="369" fill="hold">
                            <p:stCondLst>
                              <p:cond delay="0"/>
                            </p:stCondLst>
                            <p:childTnLst>
                              <p:par>
                                <p:cTn id="370" presetID="22" presetClass="entr" presetSubtype="8" fill="hold" nodeType="clickEffect">
                                  <p:stCondLst>
                                    <p:cond delay="0"/>
                                  </p:stCondLst>
                                  <p:childTnLst>
                                    <p:set>
                                      <p:cBhvr>
                                        <p:cTn id="371" dur="1" fill="hold">
                                          <p:stCondLst>
                                            <p:cond delay="0"/>
                                          </p:stCondLst>
                                        </p:cTn>
                                        <p:tgtEl>
                                          <p:spTgt spid="82"/>
                                        </p:tgtEl>
                                        <p:attrNameLst>
                                          <p:attrName>style.visibility</p:attrName>
                                        </p:attrNameLst>
                                      </p:cBhvr>
                                      <p:to>
                                        <p:strVal val="visible"/>
                                      </p:to>
                                    </p:set>
                                    <p:animEffect transition="in" filter="wipe(left)">
                                      <p:cBhvr>
                                        <p:cTn id="372" dur="500"/>
                                        <p:tgtEl>
                                          <p:spTgt spid="82"/>
                                        </p:tgtEl>
                                      </p:cBhvr>
                                    </p:animEffect>
                                  </p:childTnLst>
                                </p:cTn>
                              </p:par>
                            </p:childTnLst>
                          </p:cTn>
                        </p:par>
                      </p:childTnLst>
                    </p:cTn>
                  </p:par>
                  <p:par>
                    <p:cTn id="373" fill="hold">
                      <p:stCondLst>
                        <p:cond delay="indefinite"/>
                      </p:stCondLst>
                      <p:childTnLst>
                        <p:par>
                          <p:cTn id="374" fill="hold">
                            <p:stCondLst>
                              <p:cond delay="0"/>
                            </p:stCondLst>
                            <p:childTnLst>
                              <p:par>
                                <p:cTn id="375" presetID="22" presetClass="entr" presetSubtype="8" fill="hold" nodeType="clickEffect">
                                  <p:stCondLst>
                                    <p:cond delay="0"/>
                                  </p:stCondLst>
                                  <p:childTnLst>
                                    <p:set>
                                      <p:cBhvr>
                                        <p:cTn id="376" dur="1" fill="hold">
                                          <p:stCondLst>
                                            <p:cond delay="0"/>
                                          </p:stCondLst>
                                        </p:cTn>
                                        <p:tgtEl>
                                          <p:spTgt spid="84"/>
                                        </p:tgtEl>
                                        <p:attrNameLst>
                                          <p:attrName>style.visibility</p:attrName>
                                        </p:attrNameLst>
                                      </p:cBhvr>
                                      <p:to>
                                        <p:strVal val="visible"/>
                                      </p:to>
                                    </p:set>
                                    <p:animEffect transition="in" filter="wipe(left)">
                                      <p:cBhvr>
                                        <p:cTn id="377" dur="500"/>
                                        <p:tgtEl>
                                          <p:spTgt spid="84"/>
                                        </p:tgtEl>
                                      </p:cBhvr>
                                    </p:animEffect>
                                  </p:childTnLst>
                                </p:cTn>
                              </p:par>
                            </p:childTnLst>
                          </p:cTn>
                        </p:par>
                      </p:childTnLst>
                    </p:cTn>
                  </p:par>
                  <p:par>
                    <p:cTn id="378" fill="hold">
                      <p:stCondLst>
                        <p:cond delay="indefinite"/>
                      </p:stCondLst>
                      <p:childTnLst>
                        <p:par>
                          <p:cTn id="379" fill="hold">
                            <p:stCondLst>
                              <p:cond delay="0"/>
                            </p:stCondLst>
                            <p:childTnLst>
                              <p:par>
                                <p:cTn id="380" presetID="22" presetClass="entr" presetSubtype="8" fill="hold" nodeType="clickEffect">
                                  <p:stCondLst>
                                    <p:cond delay="0"/>
                                  </p:stCondLst>
                                  <p:childTnLst>
                                    <p:set>
                                      <p:cBhvr>
                                        <p:cTn id="381" dur="1" fill="hold">
                                          <p:stCondLst>
                                            <p:cond delay="0"/>
                                          </p:stCondLst>
                                        </p:cTn>
                                        <p:tgtEl>
                                          <p:spTgt spid="86"/>
                                        </p:tgtEl>
                                        <p:attrNameLst>
                                          <p:attrName>style.visibility</p:attrName>
                                        </p:attrNameLst>
                                      </p:cBhvr>
                                      <p:to>
                                        <p:strVal val="visible"/>
                                      </p:to>
                                    </p:set>
                                    <p:animEffect transition="in" filter="wipe(left)">
                                      <p:cBhvr>
                                        <p:cTn id="382" dur="500"/>
                                        <p:tgtEl>
                                          <p:spTgt spid="86"/>
                                        </p:tgtEl>
                                      </p:cBhvr>
                                    </p:animEffect>
                                  </p:childTnLst>
                                </p:cTn>
                              </p:par>
                            </p:childTnLst>
                          </p:cTn>
                        </p:par>
                      </p:childTnLst>
                    </p:cTn>
                  </p:par>
                  <p:par>
                    <p:cTn id="383" fill="hold">
                      <p:stCondLst>
                        <p:cond delay="indefinite"/>
                      </p:stCondLst>
                      <p:childTnLst>
                        <p:par>
                          <p:cTn id="384" fill="hold">
                            <p:stCondLst>
                              <p:cond delay="0"/>
                            </p:stCondLst>
                            <p:childTnLst>
                              <p:par>
                                <p:cTn id="385" presetID="22" presetClass="entr" presetSubtype="4" fill="hold" nodeType="clickEffect">
                                  <p:stCondLst>
                                    <p:cond delay="0"/>
                                  </p:stCondLst>
                                  <p:childTnLst>
                                    <p:set>
                                      <p:cBhvr>
                                        <p:cTn id="386" dur="1" fill="hold">
                                          <p:stCondLst>
                                            <p:cond delay="0"/>
                                          </p:stCondLst>
                                        </p:cTn>
                                        <p:tgtEl>
                                          <p:spTgt spid="88"/>
                                        </p:tgtEl>
                                        <p:attrNameLst>
                                          <p:attrName>style.visibility</p:attrName>
                                        </p:attrNameLst>
                                      </p:cBhvr>
                                      <p:to>
                                        <p:strVal val="visible"/>
                                      </p:to>
                                    </p:set>
                                    <p:animEffect transition="in" filter="wipe(down)">
                                      <p:cBhvr>
                                        <p:cTn id="387" dur="500"/>
                                        <p:tgtEl>
                                          <p:spTgt spid="88"/>
                                        </p:tgtEl>
                                      </p:cBhvr>
                                    </p:animEffect>
                                  </p:childTnLst>
                                </p:cTn>
                              </p:par>
                            </p:childTnLst>
                          </p:cTn>
                        </p:par>
                      </p:childTnLst>
                    </p:cTn>
                  </p:par>
                  <p:par>
                    <p:cTn id="388" fill="hold">
                      <p:stCondLst>
                        <p:cond delay="indefinite"/>
                      </p:stCondLst>
                      <p:childTnLst>
                        <p:par>
                          <p:cTn id="389" fill="hold">
                            <p:stCondLst>
                              <p:cond delay="0"/>
                            </p:stCondLst>
                            <p:childTnLst>
                              <p:par>
                                <p:cTn id="390" presetID="22" presetClass="entr" presetSubtype="4" fill="hold" nodeType="clickEffect">
                                  <p:stCondLst>
                                    <p:cond delay="0"/>
                                  </p:stCondLst>
                                  <p:childTnLst>
                                    <p:set>
                                      <p:cBhvr>
                                        <p:cTn id="391" dur="1" fill="hold">
                                          <p:stCondLst>
                                            <p:cond delay="0"/>
                                          </p:stCondLst>
                                        </p:cTn>
                                        <p:tgtEl>
                                          <p:spTgt spid="101"/>
                                        </p:tgtEl>
                                        <p:attrNameLst>
                                          <p:attrName>style.visibility</p:attrName>
                                        </p:attrNameLst>
                                      </p:cBhvr>
                                      <p:to>
                                        <p:strVal val="visible"/>
                                      </p:to>
                                    </p:set>
                                    <p:animEffect transition="in" filter="wipe(down)">
                                      <p:cBhvr>
                                        <p:cTn id="392" dur="500"/>
                                        <p:tgtEl>
                                          <p:spTgt spid="101"/>
                                        </p:tgtEl>
                                      </p:cBhvr>
                                    </p:animEffect>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nodeType="clickEffect">
                                  <p:stCondLst>
                                    <p:cond delay="0"/>
                                  </p:stCondLst>
                                  <p:childTnLst>
                                    <p:set>
                                      <p:cBhvr>
                                        <p:cTn id="396" dur="1" fill="hold">
                                          <p:stCondLst>
                                            <p:cond delay="0"/>
                                          </p:stCondLst>
                                        </p:cTn>
                                        <p:tgtEl>
                                          <p:spTgt spid="76"/>
                                        </p:tgtEl>
                                        <p:attrNameLst>
                                          <p:attrName>style.visibility</p:attrName>
                                        </p:attrNameLst>
                                      </p:cBhvr>
                                      <p:to>
                                        <p:strVal val="visible"/>
                                      </p:to>
                                    </p:set>
                                    <p:animEffect transition="in" filter="fade">
                                      <p:cBhvr>
                                        <p:cTn id="397" dur="500"/>
                                        <p:tgtEl>
                                          <p:spTgt spid="76"/>
                                        </p:tgtEl>
                                      </p:cBhvr>
                                    </p:animEffect>
                                  </p:childTnLst>
                                </p:cTn>
                              </p:par>
                            </p:childTnLst>
                          </p:cTn>
                        </p:par>
                      </p:childTnLst>
                    </p:cTn>
                  </p:par>
                  <p:par>
                    <p:cTn id="398" fill="hold">
                      <p:stCondLst>
                        <p:cond delay="indefinite"/>
                      </p:stCondLst>
                      <p:childTnLst>
                        <p:par>
                          <p:cTn id="399" fill="hold">
                            <p:stCondLst>
                              <p:cond delay="0"/>
                            </p:stCondLst>
                            <p:childTnLst>
                              <p:par>
                                <p:cTn id="400" presetID="22" presetClass="entr" presetSubtype="8" fill="hold" nodeType="clickEffect">
                                  <p:stCondLst>
                                    <p:cond delay="0"/>
                                  </p:stCondLst>
                                  <p:childTnLst>
                                    <p:set>
                                      <p:cBhvr>
                                        <p:cTn id="401" dur="1" fill="hold">
                                          <p:stCondLst>
                                            <p:cond delay="0"/>
                                          </p:stCondLst>
                                        </p:cTn>
                                        <p:tgtEl>
                                          <p:spTgt spid="94"/>
                                        </p:tgtEl>
                                        <p:attrNameLst>
                                          <p:attrName>style.visibility</p:attrName>
                                        </p:attrNameLst>
                                      </p:cBhvr>
                                      <p:to>
                                        <p:strVal val="visible"/>
                                      </p:to>
                                    </p:set>
                                    <p:animEffect transition="in" filter="wipe(left)">
                                      <p:cBhvr>
                                        <p:cTn id="402" dur="500"/>
                                        <p:tgtEl>
                                          <p:spTgt spid="94"/>
                                        </p:tgtEl>
                                      </p:cBhvr>
                                    </p:animEffect>
                                  </p:childTnLst>
                                </p:cTn>
                              </p:par>
                            </p:childTnLst>
                          </p:cTn>
                        </p:par>
                      </p:childTnLst>
                    </p:cTn>
                  </p:par>
                  <p:par>
                    <p:cTn id="403" fill="hold">
                      <p:stCondLst>
                        <p:cond delay="indefinite"/>
                      </p:stCondLst>
                      <p:childTnLst>
                        <p:par>
                          <p:cTn id="404" fill="hold">
                            <p:stCondLst>
                              <p:cond delay="0"/>
                            </p:stCondLst>
                            <p:childTnLst>
                              <p:par>
                                <p:cTn id="405" presetID="2" presetClass="entr" presetSubtype="2" fill="hold" grpId="0" nodeType="clickEffect">
                                  <p:stCondLst>
                                    <p:cond delay="0"/>
                                  </p:stCondLst>
                                  <p:childTnLst>
                                    <p:set>
                                      <p:cBhvr>
                                        <p:cTn id="406" dur="1" fill="hold">
                                          <p:stCondLst>
                                            <p:cond delay="0"/>
                                          </p:stCondLst>
                                        </p:cTn>
                                        <p:tgtEl>
                                          <p:spTgt spid="89"/>
                                        </p:tgtEl>
                                        <p:attrNameLst>
                                          <p:attrName>style.visibility</p:attrName>
                                        </p:attrNameLst>
                                      </p:cBhvr>
                                      <p:to>
                                        <p:strVal val="visible"/>
                                      </p:to>
                                    </p:set>
                                    <p:anim calcmode="lin" valueType="num">
                                      <p:cBhvr additive="base">
                                        <p:cTn id="407" dur="500" fill="hold"/>
                                        <p:tgtEl>
                                          <p:spTgt spid="89"/>
                                        </p:tgtEl>
                                        <p:attrNameLst>
                                          <p:attrName>ppt_x</p:attrName>
                                        </p:attrNameLst>
                                      </p:cBhvr>
                                      <p:tavLst>
                                        <p:tav tm="0">
                                          <p:val>
                                            <p:strVal val="1+#ppt_w/2"/>
                                          </p:val>
                                        </p:tav>
                                        <p:tav tm="100000">
                                          <p:val>
                                            <p:strVal val="#ppt_x"/>
                                          </p:val>
                                        </p:tav>
                                      </p:tavLst>
                                    </p:anim>
                                    <p:anim calcmode="lin" valueType="num">
                                      <p:cBhvr additive="base">
                                        <p:cTn id="408" dur="50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409" fill="hold">
                      <p:stCondLst>
                        <p:cond delay="indefinite"/>
                      </p:stCondLst>
                      <p:childTnLst>
                        <p:par>
                          <p:cTn id="410" fill="hold">
                            <p:stCondLst>
                              <p:cond delay="0"/>
                            </p:stCondLst>
                            <p:childTnLst>
                              <p:par>
                                <p:cTn id="411" presetID="22" presetClass="entr" presetSubtype="4" fill="hold" nodeType="clickEffect">
                                  <p:stCondLst>
                                    <p:cond delay="0"/>
                                  </p:stCondLst>
                                  <p:childTnLst>
                                    <p:set>
                                      <p:cBhvr>
                                        <p:cTn id="412" dur="1" fill="hold">
                                          <p:stCondLst>
                                            <p:cond delay="0"/>
                                          </p:stCondLst>
                                        </p:cTn>
                                        <p:tgtEl>
                                          <p:spTgt spid="19"/>
                                        </p:tgtEl>
                                        <p:attrNameLst>
                                          <p:attrName>style.visibility</p:attrName>
                                        </p:attrNameLst>
                                      </p:cBhvr>
                                      <p:to>
                                        <p:strVal val="visible"/>
                                      </p:to>
                                    </p:set>
                                    <p:animEffect transition="in" filter="wipe(down)">
                                      <p:cBhvr>
                                        <p:cTn id="413" dur="500"/>
                                        <p:tgtEl>
                                          <p:spTgt spid="19"/>
                                        </p:tgtEl>
                                      </p:cBhvr>
                                    </p:animEffect>
                                  </p:childTnLst>
                                </p:cTn>
                              </p:par>
                              <p:par>
                                <p:cTn id="414" presetID="22" presetClass="entr" presetSubtype="4" fill="hold" grpId="0" nodeType="withEffect">
                                  <p:stCondLst>
                                    <p:cond delay="0"/>
                                  </p:stCondLst>
                                  <p:childTnLst>
                                    <p:set>
                                      <p:cBhvr>
                                        <p:cTn id="415" dur="1" fill="hold">
                                          <p:stCondLst>
                                            <p:cond delay="0"/>
                                          </p:stCondLst>
                                        </p:cTn>
                                        <p:tgtEl>
                                          <p:spTgt spid="23"/>
                                        </p:tgtEl>
                                        <p:attrNameLst>
                                          <p:attrName>style.visibility</p:attrName>
                                        </p:attrNameLst>
                                      </p:cBhvr>
                                      <p:to>
                                        <p:strVal val="visible"/>
                                      </p:to>
                                    </p:set>
                                    <p:animEffect transition="in" filter="wipe(down)">
                                      <p:cBhvr>
                                        <p:cTn id="416" dur="500"/>
                                        <p:tgtEl>
                                          <p:spTgt spid="23"/>
                                        </p:tgtEl>
                                      </p:cBhvr>
                                    </p:animEffect>
                                  </p:childTnLst>
                                </p:cTn>
                              </p:par>
                              <p:par>
                                <p:cTn id="417" presetID="22" presetClass="entr" presetSubtype="4" fill="hold" nodeType="withEffect">
                                  <p:stCondLst>
                                    <p:cond delay="0"/>
                                  </p:stCondLst>
                                  <p:childTnLst>
                                    <p:set>
                                      <p:cBhvr>
                                        <p:cTn id="418" dur="1" fill="hold">
                                          <p:stCondLst>
                                            <p:cond delay="0"/>
                                          </p:stCondLst>
                                        </p:cTn>
                                        <p:tgtEl>
                                          <p:spTgt spid="13"/>
                                        </p:tgtEl>
                                        <p:attrNameLst>
                                          <p:attrName>style.visibility</p:attrName>
                                        </p:attrNameLst>
                                      </p:cBhvr>
                                      <p:to>
                                        <p:strVal val="visible"/>
                                      </p:to>
                                    </p:set>
                                    <p:animEffect transition="in" filter="wipe(down)">
                                      <p:cBhvr>
                                        <p:cTn id="419" dur="500"/>
                                        <p:tgtEl>
                                          <p:spTgt spid="13"/>
                                        </p:tgtEl>
                                      </p:cBhvr>
                                    </p:animEffect>
                                  </p:childTnLst>
                                </p:cTn>
                              </p:par>
                              <p:par>
                                <p:cTn id="420" presetID="22" presetClass="entr" presetSubtype="4" fill="hold" grpId="0" nodeType="withEffect">
                                  <p:stCondLst>
                                    <p:cond delay="0"/>
                                  </p:stCondLst>
                                  <p:childTnLst>
                                    <p:set>
                                      <p:cBhvr>
                                        <p:cTn id="421" dur="1" fill="hold">
                                          <p:stCondLst>
                                            <p:cond delay="0"/>
                                          </p:stCondLst>
                                        </p:cTn>
                                        <p:tgtEl>
                                          <p:spTgt spid="27"/>
                                        </p:tgtEl>
                                        <p:attrNameLst>
                                          <p:attrName>style.visibility</p:attrName>
                                        </p:attrNameLst>
                                      </p:cBhvr>
                                      <p:to>
                                        <p:strVal val="visible"/>
                                      </p:to>
                                    </p:set>
                                    <p:animEffect transition="in" filter="wipe(down)">
                                      <p:cBhvr>
                                        <p:cTn id="4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2" grpId="0" animBg="1"/>
      <p:bldP spid="14" grpId="0" animBg="1"/>
      <p:bldP spid="16" grpId="0" animBg="1"/>
      <p:bldP spid="18" grpId="0"/>
      <p:bldP spid="20" grpId="0"/>
      <p:bldP spid="22" grpId="0"/>
      <p:bldP spid="25" grpId="0"/>
      <p:bldP spid="39" grpId="0" animBg="1"/>
      <p:bldP spid="41" grpId="0"/>
      <p:bldP spid="69" grpId="0" animBg="1"/>
      <p:bldP spid="71" grpId="0"/>
      <p:bldP spid="74" grpId="0" animBg="1"/>
      <p:bldP spid="75" grpId="0"/>
      <p:bldP spid="89" grpId="0" animBg="1"/>
      <p:bldP spid="23"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6A57B92-BFCC-88B4-9EF9-1E9AEAC2013B}"/>
            </a:ext>
          </a:extLst>
        </p:cNvPr>
        <p:cNvGrpSpPr/>
        <p:nvPr/>
      </p:nvGrpSpPr>
      <p:grpSpPr>
        <a:xfrm>
          <a:off x="0" y="0"/>
          <a:ext cx="0" cy="0"/>
          <a:chOff x="0" y="0"/>
          <a:chExt cx="0" cy="0"/>
        </a:xfrm>
      </p:grpSpPr>
      <p:grpSp>
        <p:nvGrpSpPr>
          <p:cNvPr id="13" name="Group 2">
            <a:extLst>
              <a:ext uri="{FF2B5EF4-FFF2-40B4-BE49-F238E27FC236}">
                <a16:creationId xmlns="" xmlns:a16="http://schemas.microsoft.com/office/drawing/2014/main" id="{99766718-170C-674E-AC51-23B77EA4978F}"/>
              </a:ext>
            </a:extLst>
          </p:cNvPr>
          <p:cNvGrpSpPr/>
          <p:nvPr/>
        </p:nvGrpSpPr>
        <p:grpSpPr>
          <a:xfrm rot="-10800000">
            <a:off x="-5822131" y="-144714"/>
            <a:ext cx="15170668" cy="2690882"/>
            <a:chOff x="0" y="0"/>
            <a:chExt cx="1444629" cy="256240"/>
          </a:xfrm>
        </p:grpSpPr>
        <p:sp>
          <p:nvSpPr>
            <p:cNvPr id="15" name="Freeform 3">
              <a:extLst>
                <a:ext uri="{FF2B5EF4-FFF2-40B4-BE49-F238E27FC236}">
                  <a16:creationId xmlns="" xmlns:a16="http://schemas.microsoft.com/office/drawing/2014/main" id="{D280E525-CBFB-08FA-A882-5ECD822A2AF9}"/>
                </a:ext>
              </a:extLst>
            </p:cNvPr>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txBody>
            <a:bodyPr/>
            <a:lstStyle/>
            <a:p>
              <a:endParaRPr lang="en-US" dirty="0">
                <a:latin typeface="Gabriola" panose="04040605051002020D02" pitchFamily="82" charset="0"/>
              </a:endParaRPr>
            </a:p>
          </p:txBody>
        </p:sp>
        <p:sp>
          <p:nvSpPr>
            <p:cNvPr id="17" name="TextBox 4">
              <a:extLst>
                <a:ext uri="{FF2B5EF4-FFF2-40B4-BE49-F238E27FC236}">
                  <a16:creationId xmlns="" xmlns:a16="http://schemas.microsoft.com/office/drawing/2014/main" id="{FE8A8BB8-F5A8-069E-8F18-F869A23940FB}"/>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19" name="Freeform 5">
            <a:extLst>
              <a:ext uri="{FF2B5EF4-FFF2-40B4-BE49-F238E27FC236}">
                <a16:creationId xmlns="" xmlns:a16="http://schemas.microsoft.com/office/drawing/2014/main" id="{D4C1C3FD-334D-DC8E-AB32-4D0FF75A6E1F}"/>
              </a:ext>
            </a:extLst>
          </p:cNvPr>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latin typeface="Gabriola" panose="04040605051002020D02" pitchFamily="82" charset="0"/>
            </a:endParaRPr>
          </a:p>
        </p:txBody>
      </p:sp>
      <p:sp>
        <p:nvSpPr>
          <p:cNvPr id="23" name="TextBox 12">
            <a:extLst>
              <a:ext uri="{FF2B5EF4-FFF2-40B4-BE49-F238E27FC236}">
                <a16:creationId xmlns="" xmlns:a16="http://schemas.microsoft.com/office/drawing/2014/main" id="{96A35DEC-17E7-5CC3-6516-5A10A7CA4323}"/>
              </a:ext>
            </a:extLst>
          </p:cNvPr>
          <p:cNvSpPr txBox="1"/>
          <p:nvPr/>
        </p:nvSpPr>
        <p:spPr>
          <a:xfrm>
            <a:off x="1119827" y="668914"/>
            <a:ext cx="8248763" cy="1063625"/>
          </a:xfrm>
          <a:prstGeom prst="rect">
            <a:avLst/>
          </a:prstGeom>
        </p:spPr>
        <p:txBody>
          <a:bodyPr wrap="square" lIns="0" tIns="0" rIns="0" bIns="0" rtlCol="0" anchor="t">
            <a:spAutoFit/>
          </a:bodyPr>
          <a:lstStyle/>
          <a:p>
            <a:pPr>
              <a:lnSpc>
                <a:spcPts val="8151"/>
              </a:lnSpc>
            </a:pPr>
            <a:r>
              <a:rPr lang="en-US" sz="9600" b="1" dirty="0">
                <a:solidFill>
                  <a:srgbClr val="FFFFFF"/>
                </a:solidFill>
                <a:latin typeface="Gabriola" panose="04040605051002020D02" pitchFamily="82" charset="0"/>
              </a:rPr>
              <a:t>Hyper-parameters</a:t>
            </a:r>
            <a:endParaRPr lang="en-US" sz="6792" b="1" dirty="0">
              <a:solidFill>
                <a:srgbClr val="FFFFFF"/>
              </a:solidFill>
              <a:latin typeface="Gabriola" panose="04040605051002020D02" pitchFamily="82" charset="0"/>
            </a:endParaRPr>
          </a:p>
        </p:txBody>
      </p:sp>
      <p:sp>
        <p:nvSpPr>
          <p:cNvPr id="3" name="TextBox 2">
            <a:extLst>
              <a:ext uri="{FF2B5EF4-FFF2-40B4-BE49-F238E27FC236}">
                <a16:creationId xmlns="" xmlns:a16="http://schemas.microsoft.com/office/drawing/2014/main" id="{8E84D5EA-FE22-B6BE-4899-E4045CB7B6B1}"/>
              </a:ext>
            </a:extLst>
          </p:cNvPr>
          <p:cNvSpPr txBox="1"/>
          <p:nvPr/>
        </p:nvSpPr>
        <p:spPr>
          <a:xfrm>
            <a:off x="1752600" y="3478337"/>
            <a:ext cx="5704575" cy="584775"/>
          </a:xfrm>
          <a:prstGeom prst="rect">
            <a:avLst/>
          </a:prstGeom>
          <a:noFill/>
        </p:spPr>
        <p:txBody>
          <a:bodyPr wrap="none" rtlCol="0">
            <a:spAutoFit/>
          </a:bodyPr>
          <a:lstStyle/>
          <a:p>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a:t>
            </a:r>
            <a:r>
              <a:rPr lang="en-US" sz="3200" b="1"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Activation function</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 = RELU</a:t>
            </a:r>
            <a:endParaRPr lang="en-US" sz="32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4" name="TextBox 3">
            <a:extLst>
              <a:ext uri="{FF2B5EF4-FFF2-40B4-BE49-F238E27FC236}">
                <a16:creationId xmlns="" xmlns:a16="http://schemas.microsoft.com/office/drawing/2014/main" id="{C4DBF032-8A76-0D1D-9AC0-1499CBB788CF}"/>
              </a:ext>
            </a:extLst>
          </p:cNvPr>
          <p:cNvSpPr txBox="1"/>
          <p:nvPr/>
        </p:nvSpPr>
        <p:spPr>
          <a:xfrm>
            <a:off x="1752600" y="4584041"/>
            <a:ext cx="7476149" cy="758221"/>
          </a:xfrm>
          <a:prstGeom prst="rect">
            <a:avLst/>
          </a:prstGeom>
          <a:noFill/>
        </p:spPr>
        <p:txBody>
          <a:bodyPr wrap="none" rtlCol="0">
            <a:spAutoFit/>
          </a:bodyPr>
          <a:lstStyle/>
          <a:p>
            <a:pPr>
              <a:lnSpc>
                <a:spcPct val="150000"/>
              </a:lnSpc>
              <a:spcAft>
                <a:spcPts val="800"/>
              </a:spcAft>
            </a:pP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a:t>
            </a:r>
            <a:r>
              <a:rPr lang="en-US" sz="3200" b="1"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Loss Function</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 = binary cross entropy</a:t>
            </a:r>
            <a:endParaRPr lang="en-US" sz="32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5" name="TextBox 4">
            <a:extLst>
              <a:ext uri="{FF2B5EF4-FFF2-40B4-BE49-F238E27FC236}">
                <a16:creationId xmlns="" xmlns:a16="http://schemas.microsoft.com/office/drawing/2014/main" id="{D92612F1-0CAB-0B43-2B62-3CB86591591A}"/>
              </a:ext>
            </a:extLst>
          </p:cNvPr>
          <p:cNvSpPr txBox="1"/>
          <p:nvPr/>
        </p:nvSpPr>
        <p:spPr>
          <a:xfrm>
            <a:off x="1752600" y="3931546"/>
            <a:ext cx="3930884" cy="758221"/>
          </a:xfrm>
          <a:prstGeom prst="rect">
            <a:avLst/>
          </a:prstGeom>
          <a:noFill/>
        </p:spPr>
        <p:txBody>
          <a:bodyPr wrap="none" rtlCol="0">
            <a:spAutoFit/>
          </a:bodyPr>
          <a:lstStyle/>
          <a:p>
            <a:pPr>
              <a:lnSpc>
                <a:spcPct val="150000"/>
              </a:lnSpc>
              <a:spcAft>
                <a:spcPts val="800"/>
              </a:spcAft>
            </a:pP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a:t>
            </a:r>
            <a:r>
              <a:rPr lang="en-US" sz="3200" b="1"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Optimizer</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 = Adam</a:t>
            </a:r>
            <a:endParaRPr lang="en-US" sz="32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6" name="TextBox 5">
            <a:extLst>
              <a:ext uri="{FF2B5EF4-FFF2-40B4-BE49-F238E27FC236}">
                <a16:creationId xmlns="" xmlns:a16="http://schemas.microsoft.com/office/drawing/2014/main" id="{D1F42D5E-A1B2-19C8-DF59-0A68EE3139DE}"/>
              </a:ext>
            </a:extLst>
          </p:cNvPr>
          <p:cNvSpPr txBox="1"/>
          <p:nvPr/>
        </p:nvSpPr>
        <p:spPr>
          <a:xfrm>
            <a:off x="1776922" y="5815274"/>
            <a:ext cx="3294492" cy="758221"/>
          </a:xfrm>
          <a:prstGeom prst="rect">
            <a:avLst/>
          </a:prstGeom>
          <a:noFill/>
        </p:spPr>
        <p:txBody>
          <a:bodyPr wrap="none" rtlCol="0">
            <a:spAutoFit/>
          </a:bodyPr>
          <a:lstStyle/>
          <a:p>
            <a:pPr>
              <a:lnSpc>
                <a:spcPct val="150000"/>
              </a:lnSpc>
              <a:spcAft>
                <a:spcPts val="800"/>
              </a:spcAft>
            </a:pP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a:t>
            </a:r>
            <a:r>
              <a:rPr lang="en-US" sz="3200" b="1"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Batch size</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 = 32</a:t>
            </a:r>
            <a:endParaRPr lang="en-US" sz="32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 xmlns:a16="http://schemas.microsoft.com/office/drawing/2014/main" id="{70685E49-FEBA-AB9A-0D5F-3C9F0E0E3A3F}"/>
              </a:ext>
            </a:extLst>
          </p:cNvPr>
          <p:cNvSpPr txBox="1"/>
          <p:nvPr/>
        </p:nvSpPr>
        <p:spPr>
          <a:xfrm>
            <a:off x="1776922" y="5156664"/>
            <a:ext cx="2895344" cy="758221"/>
          </a:xfrm>
          <a:prstGeom prst="rect">
            <a:avLst/>
          </a:prstGeom>
          <a:noFill/>
        </p:spPr>
        <p:txBody>
          <a:bodyPr wrap="none" rtlCol="0">
            <a:spAutoFit/>
          </a:bodyPr>
          <a:lstStyle/>
          <a:p>
            <a:pPr>
              <a:lnSpc>
                <a:spcPct val="150000"/>
              </a:lnSpc>
              <a:spcAft>
                <a:spcPts val="800"/>
              </a:spcAft>
            </a:pP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a:t>
            </a:r>
            <a:r>
              <a:rPr lang="en-US" sz="3200" b="1"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Epochs</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 = 100</a:t>
            </a:r>
            <a:endParaRPr lang="en-US" sz="32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9" name="TextBox 8">
            <a:extLst>
              <a:ext uri="{FF2B5EF4-FFF2-40B4-BE49-F238E27FC236}">
                <a16:creationId xmlns="" xmlns:a16="http://schemas.microsoft.com/office/drawing/2014/main" id="{1C1D69CD-866B-474A-6314-434E79017FAA}"/>
              </a:ext>
            </a:extLst>
          </p:cNvPr>
          <p:cNvSpPr txBox="1"/>
          <p:nvPr/>
        </p:nvSpPr>
        <p:spPr>
          <a:xfrm>
            <a:off x="1776922" y="6379850"/>
            <a:ext cx="3607078" cy="752257"/>
          </a:xfrm>
          <a:prstGeom prst="rect">
            <a:avLst/>
          </a:prstGeom>
          <a:noFill/>
        </p:spPr>
        <p:txBody>
          <a:bodyPr wrap="none" rtlCol="0">
            <a:spAutoFit/>
          </a:bodyPr>
          <a:lstStyle/>
          <a:p>
            <a:pPr>
              <a:lnSpc>
                <a:spcPct val="150000"/>
              </a:lnSpc>
              <a:spcAft>
                <a:spcPts val="800"/>
              </a:spcAft>
            </a:pP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a:t>
            </a:r>
            <a:r>
              <a:rPr lang="en-US" sz="3200" b="1"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Image size</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 = 224</a:t>
            </a:r>
          </a:p>
        </p:txBody>
      </p:sp>
      <p:sp>
        <p:nvSpPr>
          <p:cNvPr id="11" name="TextBox 10">
            <a:extLst>
              <a:ext uri="{FF2B5EF4-FFF2-40B4-BE49-F238E27FC236}">
                <a16:creationId xmlns="" xmlns:a16="http://schemas.microsoft.com/office/drawing/2014/main" id="{970732B7-0BFF-E5F7-619B-0ADFB6A0B318}"/>
              </a:ext>
            </a:extLst>
          </p:cNvPr>
          <p:cNvSpPr txBox="1"/>
          <p:nvPr/>
        </p:nvSpPr>
        <p:spPr>
          <a:xfrm>
            <a:off x="1734967" y="7135770"/>
            <a:ext cx="3948517" cy="758221"/>
          </a:xfrm>
          <a:prstGeom prst="rect">
            <a:avLst/>
          </a:prstGeom>
          <a:noFill/>
        </p:spPr>
        <p:txBody>
          <a:bodyPr wrap="none" rtlCol="0">
            <a:spAutoFit/>
          </a:bodyPr>
          <a:lstStyle/>
          <a:p>
            <a:pPr>
              <a:lnSpc>
                <a:spcPct val="150000"/>
              </a:lnSpc>
              <a:spcAft>
                <a:spcPts val="800"/>
              </a:spcAft>
            </a:pP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a:t>
            </a:r>
            <a:r>
              <a:rPr lang="en-US" sz="3200" b="1"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Channels</a:t>
            </a:r>
            <a:r>
              <a:rPr lang="en-US" sz="3200"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 3 (RGB)</a:t>
            </a:r>
            <a:endParaRPr lang="en-US" sz="3200"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
        <p:nvSpPr>
          <p:cNvPr id="21" name="TextBox 20">
            <a:extLst>
              <a:ext uri="{FF2B5EF4-FFF2-40B4-BE49-F238E27FC236}">
                <a16:creationId xmlns="" xmlns:a16="http://schemas.microsoft.com/office/drawing/2014/main" id="{BF5AA8DF-4EFA-54DD-DFB3-4395AD383C60}"/>
              </a:ext>
            </a:extLst>
          </p:cNvPr>
          <p:cNvSpPr txBox="1"/>
          <p:nvPr/>
        </p:nvSpPr>
        <p:spPr>
          <a:xfrm>
            <a:off x="1776922" y="8138357"/>
            <a:ext cx="16564919" cy="1358192"/>
          </a:xfrm>
          <a:prstGeom prst="rect">
            <a:avLst/>
          </a:prstGeom>
          <a:noFill/>
        </p:spPr>
        <p:txBody>
          <a:bodyPr wrap="none" rtlCol="0">
            <a:spAutoFit/>
          </a:bodyPr>
          <a:lstStyle/>
          <a:p>
            <a:pPr>
              <a:lnSpc>
                <a:spcPct val="107000"/>
              </a:lnSpc>
              <a:spcAft>
                <a:spcPts val="800"/>
              </a:spcAft>
            </a:pPr>
            <a:r>
              <a:rPr lang="en-US" sz="3600" b="1"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We have changed the hyperparameters in the model many times to get</a:t>
            </a:r>
            <a:endParaRPr lang="en-US" sz="3600" b="1"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a:p>
            <a:pPr>
              <a:lnSpc>
                <a:spcPct val="107000"/>
              </a:lnSpc>
              <a:spcAft>
                <a:spcPts val="800"/>
              </a:spcAft>
            </a:pPr>
            <a:r>
              <a:rPr lang="en-US" sz="3600" b="1" kern="100" dirty="0">
                <a:solidFill>
                  <a:schemeClr val="tx2"/>
                </a:solidFill>
                <a:effectLst/>
                <a:latin typeface="Open Sans" panose="020B0606030504020204" pitchFamily="34" charset="0"/>
                <a:ea typeface="Times New Roman" panose="02020603050405020304" pitchFamily="18" charset="0"/>
                <a:cs typeface="Arial" panose="020B0604020202020204" pitchFamily="34" charset="0"/>
              </a:rPr>
              <a:t>the best results.</a:t>
            </a:r>
            <a:endParaRPr lang="en-US" sz="3600" b="1" kern="100" dirty="0">
              <a:solidFill>
                <a:schemeClr val="tx2"/>
              </a:solidFill>
              <a:effectLst/>
              <a:latin typeface="Aptos" panose="020B00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0787300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0-#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0-#ppt_w/2"/>
                                          </p:val>
                                        </p:tav>
                                        <p:tav tm="100000">
                                          <p:val>
                                            <p:strVal val="#ppt_x"/>
                                          </p:val>
                                        </p:tav>
                                      </p:tavLst>
                                    </p:anim>
                                    <p:anim calcmode="lin" valueType="num">
                                      <p:cBhvr additive="base">
                                        <p:cTn id="3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0-#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9">
                                            <p:txEl>
                                              <p:pRg st="0" end="0"/>
                                            </p:txEl>
                                          </p:spTgt>
                                        </p:tgtEl>
                                        <p:attrNameLst>
                                          <p:attrName>style.visibility</p:attrName>
                                        </p:attrNameLst>
                                      </p:cBhvr>
                                      <p:to>
                                        <p:strVal val="visible"/>
                                      </p:to>
                                    </p:set>
                                    <p:anim calcmode="lin" valueType="num">
                                      <p:cBhvr additive="base">
                                        <p:cTn id="48"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1">
                                            <p:txEl>
                                              <p:pRg st="0" end="0"/>
                                            </p:txEl>
                                          </p:spTgt>
                                        </p:tgtEl>
                                        <p:attrNameLst>
                                          <p:attrName>style.visibility</p:attrName>
                                        </p:attrNameLst>
                                      </p:cBhvr>
                                      <p:to>
                                        <p:strVal val="visible"/>
                                      </p:to>
                                    </p:set>
                                    <p:anim calcmode="lin" valueType="num">
                                      <p:cBhvr additive="base">
                                        <p:cTn id="54"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p:cTn id="60" dur="1000" fill="hold"/>
                                        <p:tgtEl>
                                          <p:spTgt spid="21"/>
                                        </p:tgtEl>
                                        <p:attrNameLst>
                                          <p:attrName>ppt_w</p:attrName>
                                        </p:attrNameLst>
                                      </p:cBhvr>
                                      <p:tavLst>
                                        <p:tav tm="0">
                                          <p:val>
                                            <p:fltVal val="0"/>
                                          </p:val>
                                        </p:tav>
                                        <p:tav tm="100000">
                                          <p:val>
                                            <p:strVal val="#ppt_w"/>
                                          </p:val>
                                        </p:tav>
                                      </p:tavLst>
                                    </p:anim>
                                    <p:anim calcmode="lin" valueType="num">
                                      <p:cBhvr>
                                        <p:cTn id="61" dur="1000" fill="hold"/>
                                        <p:tgtEl>
                                          <p:spTgt spid="21"/>
                                        </p:tgtEl>
                                        <p:attrNameLst>
                                          <p:attrName>ppt_h</p:attrName>
                                        </p:attrNameLst>
                                      </p:cBhvr>
                                      <p:tavLst>
                                        <p:tav tm="0">
                                          <p:val>
                                            <p:fltVal val="0"/>
                                          </p:val>
                                        </p:tav>
                                        <p:tav tm="100000">
                                          <p:val>
                                            <p:strVal val="#ppt_h"/>
                                          </p:val>
                                        </p:tav>
                                      </p:tavLst>
                                    </p:anim>
                                    <p:anim calcmode="lin" valueType="num">
                                      <p:cBhvr>
                                        <p:cTn id="62" dur="1000" fill="hold"/>
                                        <p:tgtEl>
                                          <p:spTgt spid="21"/>
                                        </p:tgtEl>
                                        <p:attrNameLst>
                                          <p:attrName>style.rotation</p:attrName>
                                        </p:attrNameLst>
                                      </p:cBhvr>
                                      <p:tavLst>
                                        <p:tav tm="0">
                                          <p:val>
                                            <p:fltVal val="90"/>
                                          </p:val>
                                        </p:tav>
                                        <p:tav tm="100000">
                                          <p:val>
                                            <p:fltVal val="0"/>
                                          </p:val>
                                        </p:tav>
                                      </p:tavLst>
                                    </p:anim>
                                    <p:animEffect transition="in" filter="fade">
                                      <p:cBhvr>
                                        <p:cTn id="63"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4" grpId="0"/>
      <p:bldP spid="5" grpId="0"/>
      <p:bldP spid="6" grpId="0"/>
      <p:bldP spid="7"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099284" y="-570421"/>
            <a:ext cx="15170668" cy="2690882"/>
            <a:chOff x="0" y="0"/>
            <a:chExt cx="1444629" cy="256240"/>
          </a:xfrm>
        </p:grpSpPr>
        <p:sp>
          <p:nvSpPr>
            <p:cNvPr id="3" name="Freeform 3"/>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1" name="Freeform 11"/>
          <p:cNvSpPr/>
          <p:nvPr/>
        </p:nvSpPr>
        <p:spPr>
          <a:xfrm flipH="1">
            <a:off x="239134" y="231521"/>
            <a:ext cx="1769052" cy="1594358"/>
          </a:xfrm>
          <a:custGeom>
            <a:avLst/>
            <a:gdLst/>
            <a:ahLst/>
            <a:cxnLst/>
            <a:rect l="l" t="t" r="r" b="b"/>
            <a:pathLst>
              <a:path w="1769052" h="1594358">
                <a:moveTo>
                  <a:pt x="1769052" y="0"/>
                </a:moveTo>
                <a:lnTo>
                  <a:pt x="0" y="0"/>
                </a:lnTo>
                <a:lnTo>
                  <a:pt x="0" y="1594358"/>
                </a:lnTo>
                <a:lnTo>
                  <a:pt x="1769052" y="1594358"/>
                </a:lnTo>
                <a:lnTo>
                  <a:pt x="1769052"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12" name="TextBox 12"/>
          <p:cNvSpPr txBox="1"/>
          <p:nvPr/>
        </p:nvSpPr>
        <p:spPr>
          <a:xfrm>
            <a:off x="2380960" y="-9525"/>
            <a:ext cx="6534440" cy="983218"/>
          </a:xfrm>
          <a:prstGeom prst="rect">
            <a:avLst/>
          </a:prstGeom>
        </p:spPr>
        <p:txBody>
          <a:bodyPr lIns="0" tIns="0" rIns="0" bIns="0" rtlCol="0" anchor="t">
            <a:spAutoFit/>
          </a:bodyPr>
          <a:lstStyle/>
          <a:p>
            <a:pPr>
              <a:lnSpc>
                <a:spcPts val="8151"/>
              </a:lnSpc>
            </a:pPr>
            <a:r>
              <a:rPr lang="en-US" sz="6792" dirty="0">
                <a:solidFill>
                  <a:srgbClr val="FFFFFF"/>
                </a:solidFill>
                <a:latin typeface="Gabriola" panose="04040605051002020D02" pitchFamily="82" charset="0"/>
              </a:rPr>
              <a:t>Training Analysis</a:t>
            </a:r>
          </a:p>
        </p:txBody>
      </p:sp>
      <p:sp>
        <p:nvSpPr>
          <p:cNvPr id="45" name="TextBox 44">
            <a:extLst>
              <a:ext uri="{FF2B5EF4-FFF2-40B4-BE49-F238E27FC236}">
                <a16:creationId xmlns="" xmlns:a16="http://schemas.microsoft.com/office/drawing/2014/main" id="{8BA3BECA-D9D7-6CCF-829E-A5DEF700680A}"/>
              </a:ext>
            </a:extLst>
          </p:cNvPr>
          <p:cNvSpPr txBox="1"/>
          <p:nvPr/>
        </p:nvSpPr>
        <p:spPr>
          <a:xfrm>
            <a:off x="2086970" y="2818982"/>
            <a:ext cx="5212436" cy="842332"/>
          </a:xfrm>
          <a:prstGeom prst="rect">
            <a:avLst/>
          </a:prstGeom>
        </p:spPr>
        <p:txBody>
          <a:bodyPr vert="horz" lIns="91440" tIns="45720" rIns="91440" bIns="45720" rtlCol="0" anchor="t">
            <a:noAutofit/>
          </a:bodyPr>
          <a:lstStyle/>
          <a:p>
            <a:pPr algn="r">
              <a:lnSpc>
                <a:spcPct val="90000"/>
              </a:lnSpc>
              <a:spcBef>
                <a:spcPct val="0"/>
              </a:spcBef>
              <a:spcAft>
                <a:spcPts val="600"/>
              </a:spcAft>
            </a:pPr>
            <a:r>
              <a:rPr lang="en-US" sz="4000" kern="1200" dirty="0">
                <a:solidFill>
                  <a:srgbClr val="FFFFFF"/>
                </a:solidFill>
                <a:latin typeface="Gabriola" panose="04040605051002020D02" pitchFamily="82" charset="0"/>
                <a:ea typeface="+mj-ea"/>
                <a:cs typeface="+mj-cs"/>
              </a:rPr>
              <a:t>Binary Classification </a:t>
            </a:r>
          </a:p>
          <a:p>
            <a:pPr algn="r">
              <a:lnSpc>
                <a:spcPct val="90000"/>
              </a:lnSpc>
              <a:spcBef>
                <a:spcPct val="0"/>
              </a:spcBef>
              <a:spcAft>
                <a:spcPts val="600"/>
              </a:spcAft>
            </a:pPr>
            <a:endParaRPr lang="en-US" sz="4000" kern="1200" dirty="0">
              <a:solidFill>
                <a:srgbClr val="FFFFFF"/>
              </a:solidFill>
              <a:latin typeface="Gabriola" panose="04040605051002020D02" pitchFamily="82" charset="0"/>
              <a:ea typeface="+mj-ea"/>
              <a:cs typeface="+mj-cs"/>
            </a:endParaRPr>
          </a:p>
        </p:txBody>
      </p:sp>
      <p:cxnSp>
        <p:nvCxnSpPr>
          <p:cNvPr id="46" name="Straight Connector 45">
            <a:extLst>
              <a:ext uri="{FF2B5EF4-FFF2-40B4-BE49-F238E27FC236}">
                <a16:creationId xmlns="" xmlns:a16="http://schemas.microsoft.com/office/drawing/2014/main" id="{C90BBC4A-312A-C1B0-E6CA-BFC500D78BD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4034418" y="6284038"/>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7" name="Graphic 21">
            <a:extLst>
              <a:ext uri="{FF2B5EF4-FFF2-40B4-BE49-F238E27FC236}">
                <a16:creationId xmlns="" xmlns:a16="http://schemas.microsoft.com/office/drawing/2014/main" id="{558C7936-17F2-AC4A-4B4A-9BFE7E8F1B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3732592" y="9019035"/>
            <a:ext cx="106558"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latin typeface="Gabriola" panose="04040605051002020D02" pitchFamily="82" charset="0"/>
            </a:endParaRPr>
          </a:p>
        </p:txBody>
      </p:sp>
      <p:sp>
        <p:nvSpPr>
          <p:cNvPr id="50" name="TextBox 49">
            <a:extLst>
              <a:ext uri="{FF2B5EF4-FFF2-40B4-BE49-F238E27FC236}">
                <a16:creationId xmlns="" xmlns:a16="http://schemas.microsoft.com/office/drawing/2014/main" id="{3C8B37E4-DCDC-2A69-7CAD-126BBA0C0925}"/>
              </a:ext>
            </a:extLst>
          </p:cNvPr>
          <p:cNvSpPr txBox="1"/>
          <p:nvPr/>
        </p:nvSpPr>
        <p:spPr>
          <a:xfrm>
            <a:off x="2831528" y="3919278"/>
            <a:ext cx="2743199" cy="369332"/>
          </a:xfrm>
          <a:prstGeom prst="rect">
            <a:avLst/>
          </a:prstGeom>
          <a:noFill/>
        </p:spPr>
        <p:txBody>
          <a:bodyPr wrap="square" rtlCol="0">
            <a:spAutoFit/>
          </a:bodyPr>
          <a:lstStyle/>
          <a:p>
            <a:r>
              <a:rPr lang="en-US" dirty="0">
                <a:solidFill>
                  <a:schemeClr val="tx2"/>
                </a:solidFill>
                <a:latin typeface="Gabriola" panose="04040605051002020D02" pitchFamily="82" charset="0"/>
              </a:rPr>
              <a:t>Normal vs Diabetic</a:t>
            </a:r>
          </a:p>
        </p:txBody>
      </p:sp>
      <p:sp>
        <p:nvSpPr>
          <p:cNvPr id="51" name="Rectangle 13">
            <a:extLst>
              <a:ext uri="{FF2B5EF4-FFF2-40B4-BE49-F238E27FC236}">
                <a16:creationId xmlns="" xmlns:a16="http://schemas.microsoft.com/office/drawing/2014/main" id="{6E692EEA-C87B-80BA-6C2E-39CF110DA9D9}"/>
              </a:ext>
            </a:extLst>
          </p:cNvPr>
          <p:cNvSpPr>
            <a:spLocks noChangeArrowheads="1"/>
          </p:cNvSpPr>
          <p:nvPr/>
        </p:nvSpPr>
        <p:spPr bwMode="auto">
          <a:xfrm flipV="1">
            <a:off x="9156709" y="11609594"/>
            <a:ext cx="51170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Gabriola" panose="04040605051002020D02" pitchFamily="82" charset="0"/>
            </a:endParaRPr>
          </a:p>
        </p:txBody>
      </p:sp>
      <p:sp>
        <p:nvSpPr>
          <p:cNvPr id="52" name="TextBox 51">
            <a:extLst>
              <a:ext uri="{FF2B5EF4-FFF2-40B4-BE49-F238E27FC236}">
                <a16:creationId xmlns="" xmlns:a16="http://schemas.microsoft.com/office/drawing/2014/main" id="{2489EE74-547C-AFFB-E2EF-BB6080665484}"/>
              </a:ext>
            </a:extLst>
          </p:cNvPr>
          <p:cNvSpPr txBox="1"/>
          <p:nvPr/>
        </p:nvSpPr>
        <p:spPr>
          <a:xfrm>
            <a:off x="10444864" y="3991885"/>
            <a:ext cx="2866460" cy="369332"/>
          </a:xfrm>
          <a:prstGeom prst="rect">
            <a:avLst/>
          </a:prstGeom>
          <a:noFill/>
        </p:spPr>
        <p:txBody>
          <a:bodyPr wrap="square" rtlCol="0">
            <a:spAutoFit/>
          </a:bodyPr>
          <a:lstStyle/>
          <a:p>
            <a:r>
              <a:rPr lang="en-US" dirty="0">
                <a:solidFill>
                  <a:schemeClr val="tx2"/>
                </a:solidFill>
                <a:latin typeface="Gabriola" panose="04040605051002020D02" pitchFamily="82" charset="0"/>
              </a:rPr>
              <a:t>Normal vs Glaucoma</a:t>
            </a:r>
          </a:p>
        </p:txBody>
      </p:sp>
      <p:pic>
        <p:nvPicPr>
          <p:cNvPr id="53" name="Picture 52">
            <a:extLst>
              <a:ext uri="{FF2B5EF4-FFF2-40B4-BE49-F238E27FC236}">
                <a16:creationId xmlns="" xmlns:a16="http://schemas.microsoft.com/office/drawing/2014/main" id="{26156975-EFE9-AE82-8521-03C60F288A0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55168" y="4288610"/>
            <a:ext cx="6458750" cy="2045225"/>
          </a:xfrm>
          <a:prstGeom prst="rect">
            <a:avLst/>
          </a:prstGeom>
          <a:noFill/>
          <a:ln>
            <a:noFill/>
          </a:ln>
        </p:spPr>
      </p:pic>
      <p:pic>
        <p:nvPicPr>
          <p:cNvPr id="54" name="Picture 53">
            <a:extLst>
              <a:ext uri="{FF2B5EF4-FFF2-40B4-BE49-F238E27FC236}">
                <a16:creationId xmlns="" xmlns:a16="http://schemas.microsoft.com/office/drawing/2014/main" id="{A3343331-24C7-0189-C9DC-8103CDD3921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95401" y="6204745"/>
            <a:ext cx="6420588" cy="1324582"/>
          </a:xfrm>
          <a:prstGeom prst="rect">
            <a:avLst/>
          </a:prstGeom>
          <a:noFill/>
          <a:ln>
            <a:noFill/>
          </a:ln>
        </p:spPr>
      </p:pic>
      <p:pic>
        <p:nvPicPr>
          <p:cNvPr id="55" name="Picture 54">
            <a:extLst>
              <a:ext uri="{FF2B5EF4-FFF2-40B4-BE49-F238E27FC236}">
                <a16:creationId xmlns="" xmlns:a16="http://schemas.microsoft.com/office/drawing/2014/main" id="{63B9DFB7-618C-17DB-F28D-E3B71AD6AF7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16554" y="7512563"/>
            <a:ext cx="6439668" cy="2716758"/>
          </a:xfrm>
          <a:prstGeom prst="rect">
            <a:avLst/>
          </a:prstGeom>
          <a:noFill/>
          <a:ln>
            <a:noFill/>
          </a:ln>
        </p:spPr>
      </p:pic>
      <p:pic>
        <p:nvPicPr>
          <p:cNvPr id="56" name="Picture 55">
            <a:extLst>
              <a:ext uri="{FF2B5EF4-FFF2-40B4-BE49-F238E27FC236}">
                <a16:creationId xmlns="" xmlns:a16="http://schemas.microsoft.com/office/drawing/2014/main" id="{26B4A0C3-99D1-E7FE-1103-74E0C8C1CDF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24999" y="4403356"/>
            <a:ext cx="6781801" cy="1865582"/>
          </a:xfrm>
          <a:prstGeom prst="rect">
            <a:avLst/>
          </a:prstGeom>
          <a:noFill/>
          <a:ln>
            <a:noFill/>
          </a:ln>
        </p:spPr>
      </p:pic>
      <p:pic>
        <p:nvPicPr>
          <p:cNvPr id="57" name="Picture 56">
            <a:extLst>
              <a:ext uri="{FF2B5EF4-FFF2-40B4-BE49-F238E27FC236}">
                <a16:creationId xmlns="" xmlns:a16="http://schemas.microsoft.com/office/drawing/2014/main" id="{97B16648-05CD-3F86-D74D-2C9393CB27C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25000" y="6241452"/>
            <a:ext cx="7315200" cy="1174399"/>
          </a:xfrm>
          <a:prstGeom prst="rect">
            <a:avLst/>
          </a:prstGeom>
          <a:noFill/>
          <a:ln>
            <a:noFill/>
          </a:ln>
        </p:spPr>
      </p:pic>
      <p:pic>
        <p:nvPicPr>
          <p:cNvPr id="58" name="Picture 57">
            <a:extLst>
              <a:ext uri="{FF2B5EF4-FFF2-40B4-BE49-F238E27FC236}">
                <a16:creationId xmlns="" xmlns:a16="http://schemas.microsoft.com/office/drawing/2014/main" id="{B90935DB-1F1C-1DA9-4C32-429E702360C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525000" y="7338721"/>
            <a:ext cx="6934200" cy="2716758"/>
          </a:xfrm>
          <a:prstGeom prst="rect">
            <a:avLst/>
          </a:prstGeom>
          <a:noFill/>
          <a:ln>
            <a:noFill/>
          </a:ln>
        </p:spPr>
      </p:pic>
      <p:sp>
        <p:nvSpPr>
          <p:cNvPr id="8" name="TextBox 7">
            <a:extLst>
              <a:ext uri="{FF2B5EF4-FFF2-40B4-BE49-F238E27FC236}">
                <a16:creationId xmlns="" xmlns:a16="http://schemas.microsoft.com/office/drawing/2014/main" id="{2F7C298E-08ED-CF8F-716D-F9F05333ECA9}"/>
              </a:ext>
            </a:extLst>
          </p:cNvPr>
          <p:cNvSpPr txBox="1"/>
          <p:nvPr/>
        </p:nvSpPr>
        <p:spPr>
          <a:xfrm>
            <a:off x="7030399" y="1750341"/>
            <a:ext cx="7163284" cy="461665"/>
          </a:xfrm>
          <a:prstGeom prst="rect">
            <a:avLst/>
          </a:prstGeom>
          <a:noFill/>
        </p:spPr>
        <p:txBody>
          <a:bodyPr wrap="square" rtlCol="0">
            <a:spAutoFit/>
          </a:bodyPr>
          <a:lstStyle/>
          <a:p>
            <a:r>
              <a:rPr lang="en-US" sz="24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Augmented </a:t>
            </a:r>
            <a:r>
              <a:rPr lang="en-US" sz="2400" b="1" kern="100" dirty="0">
                <a:solidFill>
                  <a:schemeClr val="tx2"/>
                </a:solidFill>
                <a:effectLst/>
                <a:latin typeface="Gabriola" panose="04040605051002020D02" pitchFamily="82" charset="0"/>
                <a:ea typeface="Times New Roman" panose="02020603050405020304" pitchFamily="18" charset="0"/>
                <a:cs typeface="Arial" panose="020B0604020202020204" pitchFamily="34" charset="0"/>
              </a:rPr>
              <a:t>ODIR only and collected Dataset</a:t>
            </a:r>
            <a:endParaRPr lang="en-US" sz="2400" dirty="0">
              <a:solidFill>
                <a:schemeClr val="tx2"/>
              </a:solidFill>
              <a:latin typeface="Gabriola" panose="04040605051002020D02" pitchFamily="82" charset="0"/>
            </a:endParaRPr>
          </a:p>
        </p:txBody>
      </p:sp>
      <p:sp>
        <p:nvSpPr>
          <p:cNvPr id="9" name="TextBox 8">
            <a:extLst>
              <a:ext uri="{FF2B5EF4-FFF2-40B4-BE49-F238E27FC236}">
                <a16:creationId xmlns="" xmlns:a16="http://schemas.microsoft.com/office/drawing/2014/main" id="{80566E17-3ACB-6DA1-2A31-63D558E544BB}"/>
              </a:ext>
            </a:extLst>
          </p:cNvPr>
          <p:cNvSpPr txBox="1"/>
          <p:nvPr/>
        </p:nvSpPr>
        <p:spPr>
          <a:xfrm>
            <a:off x="9553573" y="2131393"/>
            <a:ext cx="1648688" cy="523220"/>
          </a:xfrm>
          <a:prstGeom prst="rect">
            <a:avLst/>
          </a:prstGeom>
          <a:noFill/>
        </p:spPr>
        <p:txBody>
          <a:bodyPr wrap="square" rtlCol="0">
            <a:spAutoFit/>
          </a:bodyPr>
          <a:lstStyle/>
          <a:p>
            <a:r>
              <a:rPr lang="en-US" sz="28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Results</a:t>
            </a:r>
            <a:endParaRPr lang="en-US" sz="2800" dirty="0">
              <a:solidFill>
                <a:schemeClr val="tx2"/>
              </a:solidFill>
              <a:latin typeface="Gabriola" panose="04040605051002020D02" pitchFamily="82" charset="0"/>
            </a:endParaRPr>
          </a:p>
        </p:txBody>
      </p:sp>
      <p:sp>
        <p:nvSpPr>
          <p:cNvPr id="10" name="TextBox 9">
            <a:extLst>
              <a:ext uri="{FF2B5EF4-FFF2-40B4-BE49-F238E27FC236}">
                <a16:creationId xmlns="" xmlns:a16="http://schemas.microsoft.com/office/drawing/2014/main" id="{E6D1B2E4-7EB3-F0DE-E21E-1AB8ACD5A56D}"/>
              </a:ext>
            </a:extLst>
          </p:cNvPr>
          <p:cNvSpPr txBox="1"/>
          <p:nvPr/>
        </p:nvSpPr>
        <p:spPr>
          <a:xfrm>
            <a:off x="6399772" y="1562384"/>
            <a:ext cx="2294678" cy="341632"/>
          </a:xfrm>
          <a:prstGeom prst="rect">
            <a:avLst/>
          </a:prstGeom>
          <a:noFill/>
        </p:spPr>
        <p:txBody>
          <a:bodyPr wrap="square">
            <a:spAutoFit/>
          </a:bodyPr>
          <a:lstStyle/>
          <a:p>
            <a:pPr algn="r">
              <a:lnSpc>
                <a:spcPct val="90000"/>
              </a:lnSpc>
              <a:spcBef>
                <a:spcPct val="0"/>
              </a:spcBef>
              <a:spcAft>
                <a:spcPts val="600"/>
              </a:spcAft>
            </a:pPr>
            <a:r>
              <a:rPr lang="en-US" sz="1800" kern="1200" dirty="0">
                <a:solidFill>
                  <a:schemeClr val="tx2"/>
                </a:solidFill>
                <a:latin typeface="Gabriola" panose="04040605051002020D02" pitchFamily="82" charset="0"/>
                <a:ea typeface="+mj-ea"/>
                <a:cs typeface="+mj-cs"/>
              </a:rPr>
              <a:t>Binary Classification </a:t>
            </a:r>
          </a:p>
        </p:txBody>
      </p:sp>
    </p:spTree>
    <p:extLst>
      <p:ext uri="{BB962C8B-B14F-4D97-AF65-F5344CB8AC3E}">
        <p14:creationId xmlns:p14="http://schemas.microsoft.com/office/powerpoint/2010/main" val="1200018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099284" y="-570421"/>
            <a:ext cx="15170668" cy="2690882"/>
            <a:chOff x="0" y="0"/>
            <a:chExt cx="1444629" cy="256240"/>
          </a:xfrm>
        </p:grpSpPr>
        <p:sp>
          <p:nvSpPr>
            <p:cNvPr id="3" name="Freeform 3"/>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2" name="TextBox 12"/>
          <p:cNvSpPr txBox="1"/>
          <p:nvPr/>
        </p:nvSpPr>
        <p:spPr>
          <a:xfrm>
            <a:off x="2380960" y="-9525"/>
            <a:ext cx="6534440" cy="983218"/>
          </a:xfrm>
          <a:prstGeom prst="rect">
            <a:avLst/>
          </a:prstGeom>
        </p:spPr>
        <p:txBody>
          <a:bodyPr lIns="0" tIns="0" rIns="0" bIns="0" rtlCol="0" anchor="t">
            <a:spAutoFit/>
          </a:bodyPr>
          <a:lstStyle/>
          <a:p>
            <a:pPr>
              <a:lnSpc>
                <a:spcPts val="8151"/>
              </a:lnSpc>
            </a:pPr>
            <a:r>
              <a:rPr lang="en-US" sz="6792" dirty="0">
                <a:solidFill>
                  <a:srgbClr val="FFFFFF"/>
                </a:solidFill>
                <a:latin typeface="Gabriola" panose="04040605051002020D02" pitchFamily="82" charset="0"/>
              </a:rPr>
              <a:t>Training Analysis</a:t>
            </a:r>
          </a:p>
        </p:txBody>
      </p:sp>
      <p:cxnSp>
        <p:nvCxnSpPr>
          <p:cNvPr id="7" name="Straight Connector 6">
            <a:extLst>
              <a:ext uri="{FF2B5EF4-FFF2-40B4-BE49-F238E27FC236}">
                <a16:creationId xmlns="" xmlns:a16="http://schemas.microsoft.com/office/drawing/2014/main" id="{E5FE713A-0495-ADBA-9B37-4B60770496C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825381" y="6171833"/>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D25178B3-6960-8F29-FC5F-5A86CFFBFA28}"/>
              </a:ext>
            </a:extLst>
          </p:cNvPr>
          <p:cNvSpPr txBox="1"/>
          <p:nvPr/>
        </p:nvSpPr>
        <p:spPr>
          <a:xfrm>
            <a:off x="3571121" y="3743232"/>
            <a:ext cx="1561646" cy="369332"/>
          </a:xfrm>
          <a:prstGeom prst="rect">
            <a:avLst/>
          </a:prstGeom>
          <a:noFill/>
        </p:spPr>
        <p:txBody>
          <a:bodyPr wrap="none" rtlCol="0">
            <a:spAutoFit/>
          </a:bodyPr>
          <a:lstStyle/>
          <a:p>
            <a:r>
              <a:rPr lang="en-US" dirty="0">
                <a:solidFill>
                  <a:schemeClr val="tx2"/>
                </a:solidFill>
                <a:latin typeface="Gabriola" panose="04040605051002020D02" pitchFamily="82" charset="0"/>
              </a:rPr>
              <a:t>Normal vs Cataract</a:t>
            </a:r>
          </a:p>
        </p:txBody>
      </p:sp>
      <p:sp>
        <p:nvSpPr>
          <p:cNvPr id="13" name="Rectangle 13">
            <a:extLst>
              <a:ext uri="{FF2B5EF4-FFF2-40B4-BE49-F238E27FC236}">
                <a16:creationId xmlns="" xmlns:a16="http://schemas.microsoft.com/office/drawing/2014/main" id="{29D00170-D9EC-BFA6-AAC1-1335A04F82C0}"/>
              </a:ext>
            </a:extLst>
          </p:cNvPr>
          <p:cNvSpPr>
            <a:spLocks noChangeArrowheads="1"/>
          </p:cNvSpPr>
          <p:nvPr/>
        </p:nvSpPr>
        <p:spPr bwMode="auto">
          <a:xfrm flipV="1">
            <a:off x="8947672" y="11497390"/>
            <a:ext cx="4598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Gabriola" panose="04040605051002020D02" pitchFamily="82" charset="0"/>
            </a:endParaRPr>
          </a:p>
        </p:txBody>
      </p:sp>
      <p:sp>
        <p:nvSpPr>
          <p:cNvPr id="14" name="TextBox 13">
            <a:extLst>
              <a:ext uri="{FF2B5EF4-FFF2-40B4-BE49-F238E27FC236}">
                <a16:creationId xmlns="" xmlns:a16="http://schemas.microsoft.com/office/drawing/2014/main" id="{108CEE1B-E99D-7396-94AB-BE7B0046204C}"/>
              </a:ext>
            </a:extLst>
          </p:cNvPr>
          <p:cNvSpPr txBox="1"/>
          <p:nvPr/>
        </p:nvSpPr>
        <p:spPr>
          <a:xfrm>
            <a:off x="11963400" y="3743232"/>
            <a:ext cx="2444541" cy="369332"/>
          </a:xfrm>
          <a:prstGeom prst="rect">
            <a:avLst/>
          </a:prstGeom>
          <a:noFill/>
        </p:spPr>
        <p:txBody>
          <a:bodyPr wrap="square" rtlCol="0">
            <a:spAutoFit/>
          </a:bodyPr>
          <a:lstStyle/>
          <a:p>
            <a:r>
              <a:rPr lang="en-US" dirty="0">
                <a:solidFill>
                  <a:schemeClr val="tx2"/>
                </a:solidFill>
                <a:latin typeface="Gabriola" panose="04040605051002020D02" pitchFamily="82" charset="0"/>
              </a:rPr>
              <a:t>Normal vs AMD</a:t>
            </a:r>
          </a:p>
        </p:txBody>
      </p:sp>
      <p:pic>
        <p:nvPicPr>
          <p:cNvPr id="15" name="Picture 14">
            <a:extLst>
              <a:ext uri="{FF2B5EF4-FFF2-40B4-BE49-F238E27FC236}">
                <a16:creationId xmlns="" xmlns:a16="http://schemas.microsoft.com/office/drawing/2014/main" id="{6560C6C8-F4B5-3A13-7F06-954ADA1885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0204" y="4169769"/>
            <a:ext cx="6337394" cy="2003132"/>
          </a:xfrm>
          <a:prstGeom prst="rect">
            <a:avLst/>
          </a:prstGeom>
          <a:noFill/>
          <a:ln>
            <a:noFill/>
          </a:ln>
        </p:spPr>
      </p:pic>
      <p:pic>
        <p:nvPicPr>
          <p:cNvPr id="16" name="Picture 15">
            <a:extLst>
              <a:ext uri="{FF2B5EF4-FFF2-40B4-BE49-F238E27FC236}">
                <a16:creationId xmlns="" xmlns:a16="http://schemas.microsoft.com/office/drawing/2014/main" id="{06943112-D4F3-0BB8-7CE3-CCF4814EB13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4" y="6186238"/>
            <a:ext cx="6337397" cy="1143000"/>
          </a:xfrm>
          <a:prstGeom prst="rect">
            <a:avLst/>
          </a:prstGeom>
          <a:noFill/>
          <a:ln>
            <a:noFill/>
          </a:ln>
        </p:spPr>
      </p:pic>
      <p:pic>
        <p:nvPicPr>
          <p:cNvPr id="17" name="Picture 16">
            <a:extLst>
              <a:ext uri="{FF2B5EF4-FFF2-40B4-BE49-F238E27FC236}">
                <a16:creationId xmlns="" xmlns:a16="http://schemas.microsoft.com/office/drawing/2014/main" id="{A02515C8-5CA7-46EF-B1EF-96B80906CA7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0203" y="7319093"/>
            <a:ext cx="6329411" cy="2625006"/>
          </a:xfrm>
          <a:prstGeom prst="rect">
            <a:avLst/>
          </a:prstGeom>
          <a:noFill/>
          <a:ln>
            <a:noFill/>
          </a:ln>
        </p:spPr>
      </p:pic>
      <p:pic>
        <p:nvPicPr>
          <p:cNvPr id="18" name="Picture 17">
            <a:extLst>
              <a:ext uri="{FF2B5EF4-FFF2-40B4-BE49-F238E27FC236}">
                <a16:creationId xmlns="" xmlns:a16="http://schemas.microsoft.com/office/drawing/2014/main" id="{B9D83E65-3FFC-53AA-9795-DD82C210AB2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44000" y="4267815"/>
            <a:ext cx="7238999" cy="1918424"/>
          </a:xfrm>
          <a:prstGeom prst="rect">
            <a:avLst/>
          </a:prstGeom>
          <a:noFill/>
          <a:ln>
            <a:noFill/>
          </a:ln>
        </p:spPr>
      </p:pic>
      <p:pic>
        <p:nvPicPr>
          <p:cNvPr id="19" name="Picture 18">
            <a:extLst>
              <a:ext uri="{FF2B5EF4-FFF2-40B4-BE49-F238E27FC236}">
                <a16:creationId xmlns="" xmlns:a16="http://schemas.microsoft.com/office/drawing/2014/main" id="{3356BF49-93F7-49FF-5F19-B68940E4C9D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372600" y="6186238"/>
            <a:ext cx="7162800" cy="1148397"/>
          </a:xfrm>
          <a:prstGeom prst="rect">
            <a:avLst/>
          </a:prstGeom>
          <a:noFill/>
          <a:ln>
            <a:noFill/>
          </a:ln>
        </p:spPr>
      </p:pic>
      <p:pic>
        <p:nvPicPr>
          <p:cNvPr id="20" name="Picture 19">
            <a:extLst>
              <a:ext uri="{FF2B5EF4-FFF2-40B4-BE49-F238E27FC236}">
                <a16:creationId xmlns="" xmlns:a16="http://schemas.microsoft.com/office/drawing/2014/main" id="{A03B9563-8B4C-3093-455F-106E96D5EA2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372599" y="7319092"/>
            <a:ext cx="6934199" cy="2625007"/>
          </a:xfrm>
          <a:prstGeom prst="rect">
            <a:avLst/>
          </a:prstGeom>
          <a:noFill/>
          <a:ln>
            <a:noFill/>
          </a:ln>
        </p:spPr>
      </p:pic>
      <p:sp>
        <p:nvSpPr>
          <p:cNvPr id="21" name="Freeform 11">
            <a:extLst>
              <a:ext uri="{FF2B5EF4-FFF2-40B4-BE49-F238E27FC236}">
                <a16:creationId xmlns="" xmlns:a16="http://schemas.microsoft.com/office/drawing/2014/main" id="{1E82CAF4-D764-2D19-73E0-EDB12633A930}"/>
              </a:ext>
            </a:extLst>
          </p:cNvPr>
          <p:cNvSpPr/>
          <p:nvPr/>
        </p:nvSpPr>
        <p:spPr>
          <a:xfrm flipH="1">
            <a:off x="239134" y="231521"/>
            <a:ext cx="1769052" cy="1594358"/>
          </a:xfrm>
          <a:custGeom>
            <a:avLst/>
            <a:gdLst/>
            <a:ahLst/>
            <a:cxnLst/>
            <a:rect l="l" t="t" r="r" b="b"/>
            <a:pathLst>
              <a:path w="1769052" h="1594358">
                <a:moveTo>
                  <a:pt x="1769052" y="0"/>
                </a:moveTo>
                <a:lnTo>
                  <a:pt x="0" y="0"/>
                </a:lnTo>
                <a:lnTo>
                  <a:pt x="0" y="1594358"/>
                </a:lnTo>
                <a:lnTo>
                  <a:pt x="1769052" y="1594358"/>
                </a:lnTo>
                <a:lnTo>
                  <a:pt x="1769052" y="0"/>
                </a:lnTo>
                <a:close/>
              </a:path>
            </a:pathLst>
          </a:custGeom>
          <a:blipFill>
            <a:blip r:embed="rId10">
              <a:extLst>
                <a:ext uri="{96DAC541-7B7A-43D3-8B79-37D633B846F1}">
                  <asvg:svgBlip xmlns="" xmlns:asvg="http://schemas.microsoft.com/office/drawing/2016/SVG/main" r:embed="rId11"/>
                </a:ext>
              </a:extLst>
            </a:blip>
            <a:stretch>
              <a:fillRect/>
            </a:stretch>
          </a:blipFill>
        </p:spPr>
        <p:txBody>
          <a:bodyPr/>
          <a:lstStyle/>
          <a:p>
            <a:endParaRPr lang="en-US">
              <a:latin typeface="Gabriola" panose="04040605051002020D02" pitchFamily="82" charset="0"/>
            </a:endParaRPr>
          </a:p>
        </p:txBody>
      </p:sp>
      <p:sp>
        <p:nvSpPr>
          <p:cNvPr id="25" name="TextBox 24">
            <a:extLst>
              <a:ext uri="{FF2B5EF4-FFF2-40B4-BE49-F238E27FC236}">
                <a16:creationId xmlns="" xmlns:a16="http://schemas.microsoft.com/office/drawing/2014/main" id="{0471DBB0-E1EB-CEBF-DF33-A2C85E267C10}"/>
              </a:ext>
            </a:extLst>
          </p:cNvPr>
          <p:cNvSpPr txBox="1"/>
          <p:nvPr/>
        </p:nvSpPr>
        <p:spPr>
          <a:xfrm>
            <a:off x="7030399" y="1750341"/>
            <a:ext cx="7163284" cy="461665"/>
          </a:xfrm>
          <a:prstGeom prst="rect">
            <a:avLst/>
          </a:prstGeom>
          <a:noFill/>
        </p:spPr>
        <p:txBody>
          <a:bodyPr wrap="square" rtlCol="0">
            <a:spAutoFit/>
          </a:bodyPr>
          <a:lstStyle/>
          <a:p>
            <a:r>
              <a:rPr lang="en-US" sz="24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Augmented </a:t>
            </a:r>
            <a:r>
              <a:rPr lang="en-US" sz="2400" b="1" kern="100" dirty="0">
                <a:solidFill>
                  <a:schemeClr val="tx2"/>
                </a:solidFill>
                <a:effectLst/>
                <a:latin typeface="Gabriola" panose="04040605051002020D02" pitchFamily="82" charset="0"/>
                <a:ea typeface="Times New Roman" panose="02020603050405020304" pitchFamily="18" charset="0"/>
                <a:cs typeface="Arial" panose="020B0604020202020204" pitchFamily="34" charset="0"/>
              </a:rPr>
              <a:t>ODIR only and collected Dataset</a:t>
            </a:r>
            <a:endParaRPr lang="en-US" sz="2400" dirty="0">
              <a:solidFill>
                <a:schemeClr val="tx2"/>
              </a:solidFill>
              <a:latin typeface="Gabriola" panose="04040605051002020D02" pitchFamily="82" charset="0"/>
            </a:endParaRPr>
          </a:p>
        </p:txBody>
      </p:sp>
      <p:sp>
        <p:nvSpPr>
          <p:cNvPr id="26" name="TextBox 25">
            <a:extLst>
              <a:ext uri="{FF2B5EF4-FFF2-40B4-BE49-F238E27FC236}">
                <a16:creationId xmlns="" xmlns:a16="http://schemas.microsoft.com/office/drawing/2014/main" id="{C3EBC4BB-D2D3-1E77-BB97-9613EEC8717A}"/>
              </a:ext>
            </a:extLst>
          </p:cNvPr>
          <p:cNvSpPr txBox="1"/>
          <p:nvPr/>
        </p:nvSpPr>
        <p:spPr>
          <a:xfrm>
            <a:off x="9553573" y="2131393"/>
            <a:ext cx="1648688" cy="523220"/>
          </a:xfrm>
          <a:prstGeom prst="rect">
            <a:avLst/>
          </a:prstGeom>
          <a:noFill/>
        </p:spPr>
        <p:txBody>
          <a:bodyPr wrap="square" rtlCol="0">
            <a:spAutoFit/>
          </a:bodyPr>
          <a:lstStyle/>
          <a:p>
            <a:r>
              <a:rPr lang="en-US" sz="28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Results</a:t>
            </a:r>
            <a:endParaRPr lang="en-US" sz="2800" dirty="0">
              <a:solidFill>
                <a:schemeClr val="tx2"/>
              </a:solidFill>
              <a:latin typeface="Gabriola" panose="04040605051002020D02" pitchFamily="82" charset="0"/>
            </a:endParaRPr>
          </a:p>
        </p:txBody>
      </p:sp>
      <p:sp>
        <p:nvSpPr>
          <p:cNvPr id="27" name="TextBox 26">
            <a:extLst>
              <a:ext uri="{FF2B5EF4-FFF2-40B4-BE49-F238E27FC236}">
                <a16:creationId xmlns="" xmlns:a16="http://schemas.microsoft.com/office/drawing/2014/main" id="{2D209D7F-17A5-0F55-2BD4-FD1F41EF92D0}"/>
              </a:ext>
            </a:extLst>
          </p:cNvPr>
          <p:cNvSpPr txBox="1"/>
          <p:nvPr/>
        </p:nvSpPr>
        <p:spPr>
          <a:xfrm>
            <a:off x="6399772" y="1562384"/>
            <a:ext cx="2294678" cy="341632"/>
          </a:xfrm>
          <a:prstGeom prst="rect">
            <a:avLst/>
          </a:prstGeom>
          <a:noFill/>
        </p:spPr>
        <p:txBody>
          <a:bodyPr wrap="square">
            <a:spAutoFit/>
          </a:bodyPr>
          <a:lstStyle/>
          <a:p>
            <a:pPr algn="r">
              <a:lnSpc>
                <a:spcPct val="90000"/>
              </a:lnSpc>
              <a:spcBef>
                <a:spcPct val="0"/>
              </a:spcBef>
              <a:spcAft>
                <a:spcPts val="600"/>
              </a:spcAft>
            </a:pPr>
            <a:r>
              <a:rPr lang="en-US" sz="1800" kern="1200" dirty="0">
                <a:solidFill>
                  <a:schemeClr val="tx2"/>
                </a:solidFill>
                <a:latin typeface="Gabriola" panose="04040605051002020D02" pitchFamily="82" charset="0"/>
                <a:ea typeface="+mj-ea"/>
                <a:cs typeface="+mj-cs"/>
              </a:rPr>
              <a:t>Binary Classification </a:t>
            </a:r>
          </a:p>
        </p:txBody>
      </p:sp>
    </p:spTree>
    <p:extLst>
      <p:ext uri="{BB962C8B-B14F-4D97-AF65-F5344CB8AC3E}">
        <p14:creationId xmlns:p14="http://schemas.microsoft.com/office/powerpoint/2010/main" val="3245572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1+#ppt_w/2"/>
                                          </p:val>
                                        </p:tav>
                                        <p:tav tm="100000">
                                          <p:val>
                                            <p:strVal val="#ppt_x"/>
                                          </p:val>
                                        </p:tav>
                                      </p:tavLst>
                                    </p:anim>
                                    <p:anim calcmode="lin" valueType="num">
                                      <p:cBhvr additive="base">
                                        <p:cTn id="2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1+#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099284" y="-570421"/>
            <a:ext cx="15170668" cy="2690882"/>
            <a:chOff x="0" y="0"/>
            <a:chExt cx="1444629" cy="256240"/>
          </a:xfrm>
        </p:grpSpPr>
        <p:sp>
          <p:nvSpPr>
            <p:cNvPr id="3" name="Freeform 3"/>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2" name="TextBox 12"/>
          <p:cNvSpPr txBox="1"/>
          <p:nvPr/>
        </p:nvSpPr>
        <p:spPr>
          <a:xfrm>
            <a:off x="2380960" y="-9525"/>
            <a:ext cx="6534440" cy="983218"/>
          </a:xfrm>
          <a:prstGeom prst="rect">
            <a:avLst/>
          </a:prstGeom>
        </p:spPr>
        <p:txBody>
          <a:bodyPr lIns="0" tIns="0" rIns="0" bIns="0" rtlCol="0" anchor="t">
            <a:spAutoFit/>
          </a:bodyPr>
          <a:lstStyle/>
          <a:p>
            <a:pPr>
              <a:lnSpc>
                <a:spcPts val="8151"/>
              </a:lnSpc>
            </a:pPr>
            <a:r>
              <a:rPr lang="en-US" sz="6792" dirty="0">
                <a:solidFill>
                  <a:srgbClr val="FFFFFF"/>
                </a:solidFill>
                <a:latin typeface="Gabriola" panose="04040605051002020D02" pitchFamily="82" charset="0"/>
              </a:rPr>
              <a:t>Training Analysis</a:t>
            </a:r>
          </a:p>
        </p:txBody>
      </p:sp>
      <p:cxnSp>
        <p:nvCxnSpPr>
          <p:cNvPr id="7" name="Straight Connector 6">
            <a:extLst>
              <a:ext uri="{FF2B5EF4-FFF2-40B4-BE49-F238E27FC236}">
                <a16:creationId xmlns="" xmlns:a16="http://schemas.microsoft.com/office/drawing/2014/main" id="{E5FE713A-0495-ADBA-9B37-4B60770496C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825381" y="6171833"/>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D25178B3-6960-8F29-FC5F-5A86CFFBFA28}"/>
              </a:ext>
            </a:extLst>
          </p:cNvPr>
          <p:cNvSpPr txBox="1"/>
          <p:nvPr/>
        </p:nvSpPr>
        <p:spPr>
          <a:xfrm>
            <a:off x="3571121" y="3743232"/>
            <a:ext cx="1561646" cy="369332"/>
          </a:xfrm>
          <a:prstGeom prst="rect">
            <a:avLst/>
          </a:prstGeom>
          <a:noFill/>
        </p:spPr>
        <p:txBody>
          <a:bodyPr wrap="none" rtlCol="0">
            <a:spAutoFit/>
          </a:bodyPr>
          <a:lstStyle/>
          <a:p>
            <a:r>
              <a:rPr lang="en-US" dirty="0">
                <a:solidFill>
                  <a:schemeClr val="tx2"/>
                </a:solidFill>
                <a:latin typeface="Gabriola" panose="04040605051002020D02" pitchFamily="82" charset="0"/>
              </a:rPr>
              <a:t>Normal vs Cataract</a:t>
            </a:r>
          </a:p>
        </p:txBody>
      </p:sp>
      <p:sp>
        <p:nvSpPr>
          <p:cNvPr id="13" name="Rectangle 13">
            <a:extLst>
              <a:ext uri="{FF2B5EF4-FFF2-40B4-BE49-F238E27FC236}">
                <a16:creationId xmlns="" xmlns:a16="http://schemas.microsoft.com/office/drawing/2014/main" id="{29D00170-D9EC-BFA6-AAC1-1335A04F82C0}"/>
              </a:ext>
            </a:extLst>
          </p:cNvPr>
          <p:cNvSpPr>
            <a:spLocks noChangeArrowheads="1"/>
          </p:cNvSpPr>
          <p:nvPr/>
        </p:nvSpPr>
        <p:spPr bwMode="auto">
          <a:xfrm flipV="1">
            <a:off x="8947672" y="11497390"/>
            <a:ext cx="4598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Gabriola" panose="04040605051002020D02" pitchFamily="82" charset="0"/>
            </a:endParaRPr>
          </a:p>
        </p:txBody>
      </p:sp>
      <p:sp>
        <p:nvSpPr>
          <p:cNvPr id="14" name="TextBox 13">
            <a:extLst>
              <a:ext uri="{FF2B5EF4-FFF2-40B4-BE49-F238E27FC236}">
                <a16:creationId xmlns="" xmlns:a16="http://schemas.microsoft.com/office/drawing/2014/main" id="{108CEE1B-E99D-7396-94AB-BE7B0046204C}"/>
              </a:ext>
            </a:extLst>
          </p:cNvPr>
          <p:cNvSpPr txBox="1"/>
          <p:nvPr/>
        </p:nvSpPr>
        <p:spPr>
          <a:xfrm>
            <a:off x="11963400" y="3743232"/>
            <a:ext cx="2444541" cy="369332"/>
          </a:xfrm>
          <a:prstGeom prst="rect">
            <a:avLst/>
          </a:prstGeom>
          <a:noFill/>
        </p:spPr>
        <p:txBody>
          <a:bodyPr wrap="square" rtlCol="0">
            <a:spAutoFit/>
          </a:bodyPr>
          <a:lstStyle/>
          <a:p>
            <a:r>
              <a:rPr lang="en-US" dirty="0">
                <a:solidFill>
                  <a:schemeClr val="tx2"/>
                </a:solidFill>
                <a:latin typeface="Gabriola" panose="04040605051002020D02" pitchFamily="82" charset="0"/>
              </a:rPr>
              <a:t>Normal vs AMD</a:t>
            </a:r>
          </a:p>
        </p:txBody>
      </p:sp>
      <p:pic>
        <p:nvPicPr>
          <p:cNvPr id="15" name="Picture 14">
            <a:extLst>
              <a:ext uri="{FF2B5EF4-FFF2-40B4-BE49-F238E27FC236}">
                <a16:creationId xmlns="" xmlns:a16="http://schemas.microsoft.com/office/drawing/2014/main" id="{6560C6C8-F4B5-3A13-7F06-954ADA1885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0204" y="4169769"/>
            <a:ext cx="6337394" cy="2003132"/>
          </a:xfrm>
          <a:prstGeom prst="rect">
            <a:avLst/>
          </a:prstGeom>
          <a:noFill/>
          <a:ln>
            <a:noFill/>
          </a:ln>
        </p:spPr>
      </p:pic>
      <p:pic>
        <p:nvPicPr>
          <p:cNvPr id="16" name="Picture 15">
            <a:extLst>
              <a:ext uri="{FF2B5EF4-FFF2-40B4-BE49-F238E27FC236}">
                <a16:creationId xmlns="" xmlns:a16="http://schemas.microsoft.com/office/drawing/2014/main" id="{06943112-D4F3-0BB8-7CE3-CCF4814EB13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4" y="6186238"/>
            <a:ext cx="6337397" cy="1143000"/>
          </a:xfrm>
          <a:prstGeom prst="rect">
            <a:avLst/>
          </a:prstGeom>
          <a:noFill/>
          <a:ln>
            <a:noFill/>
          </a:ln>
        </p:spPr>
      </p:pic>
      <p:pic>
        <p:nvPicPr>
          <p:cNvPr id="17" name="Picture 16">
            <a:extLst>
              <a:ext uri="{FF2B5EF4-FFF2-40B4-BE49-F238E27FC236}">
                <a16:creationId xmlns="" xmlns:a16="http://schemas.microsoft.com/office/drawing/2014/main" id="{A02515C8-5CA7-46EF-B1EF-96B80906CA7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0203" y="7319093"/>
            <a:ext cx="6329411" cy="2625006"/>
          </a:xfrm>
          <a:prstGeom prst="rect">
            <a:avLst/>
          </a:prstGeom>
          <a:noFill/>
          <a:ln>
            <a:noFill/>
          </a:ln>
        </p:spPr>
      </p:pic>
      <p:pic>
        <p:nvPicPr>
          <p:cNvPr id="18" name="Picture 17">
            <a:extLst>
              <a:ext uri="{FF2B5EF4-FFF2-40B4-BE49-F238E27FC236}">
                <a16:creationId xmlns="" xmlns:a16="http://schemas.microsoft.com/office/drawing/2014/main" id="{B9D83E65-3FFC-53AA-9795-DD82C210AB2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44000" y="4267815"/>
            <a:ext cx="7238999" cy="1918424"/>
          </a:xfrm>
          <a:prstGeom prst="rect">
            <a:avLst/>
          </a:prstGeom>
          <a:noFill/>
          <a:ln>
            <a:noFill/>
          </a:ln>
        </p:spPr>
      </p:pic>
      <p:pic>
        <p:nvPicPr>
          <p:cNvPr id="19" name="Picture 18">
            <a:extLst>
              <a:ext uri="{FF2B5EF4-FFF2-40B4-BE49-F238E27FC236}">
                <a16:creationId xmlns="" xmlns:a16="http://schemas.microsoft.com/office/drawing/2014/main" id="{3356BF49-93F7-49FF-5F19-B68940E4C9D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372600" y="6186238"/>
            <a:ext cx="7162800" cy="1148397"/>
          </a:xfrm>
          <a:prstGeom prst="rect">
            <a:avLst/>
          </a:prstGeom>
          <a:noFill/>
          <a:ln>
            <a:noFill/>
          </a:ln>
        </p:spPr>
      </p:pic>
      <p:pic>
        <p:nvPicPr>
          <p:cNvPr id="20" name="Picture 19">
            <a:extLst>
              <a:ext uri="{FF2B5EF4-FFF2-40B4-BE49-F238E27FC236}">
                <a16:creationId xmlns="" xmlns:a16="http://schemas.microsoft.com/office/drawing/2014/main" id="{A03B9563-8B4C-3093-455F-106E96D5EA2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372599" y="7319092"/>
            <a:ext cx="6934199" cy="2625007"/>
          </a:xfrm>
          <a:prstGeom prst="rect">
            <a:avLst/>
          </a:prstGeom>
          <a:noFill/>
          <a:ln>
            <a:noFill/>
          </a:ln>
        </p:spPr>
      </p:pic>
      <p:sp>
        <p:nvSpPr>
          <p:cNvPr id="21" name="Freeform 11">
            <a:extLst>
              <a:ext uri="{FF2B5EF4-FFF2-40B4-BE49-F238E27FC236}">
                <a16:creationId xmlns="" xmlns:a16="http://schemas.microsoft.com/office/drawing/2014/main" id="{1E82CAF4-D764-2D19-73E0-EDB12633A930}"/>
              </a:ext>
            </a:extLst>
          </p:cNvPr>
          <p:cNvSpPr/>
          <p:nvPr/>
        </p:nvSpPr>
        <p:spPr>
          <a:xfrm flipH="1">
            <a:off x="239134" y="231521"/>
            <a:ext cx="1769052" cy="1594358"/>
          </a:xfrm>
          <a:custGeom>
            <a:avLst/>
            <a:gdLst/>
            <a:ahLst/>
            <a:cxnLst/>
            <a:rect l="l" t="t" r="r" b="b"/>
            <a:pathLst>
              <a:path w="1769052" h="1594358">
                <a:moveTo>
                  <a:pt x="1769052" y="0"/>
                </a:moveTo>
                <a:lnTo>
                  <a:pt x="0" y="0"/>
                </a:lnTo>
                <a:lnTo>
                  <a:pt x="0" y="1594358"/>
                </a:lnTo>
                <a:lnTo>
                  <a:pt x="1769052" y="1594358"/>
                </a:lnTo>
                <a:lnTo>
                  <a:pt x="1769052" y="0"/>
                </a:lnTo>
                <a:close/>
              </a:path>
            </a:pathLst>
          </a:custGeom>
          <a:blipFill>
            <a:blip r:embed="rId10">
              <a:extLst>
                <a:ext uri="{96DAC541-7B7A-43D3-8B79-37D633B846F1}">
                  <asvg:svgBlip xmlns="" xmlns:asvg="http://schemas.microsoft.com/office/drawing/2016/SVG/main" r:embed="rId11"/>
                </a:ext>
              </a:extLst>
            </a:blip>
            <a:stretch>
              <a:fillRect/>
            </a:stretch>
          </a:blipFill>
        </p:spPr>
        <p:txBody>
          <a:bodyPr/>
          <a:lstStyle/>
          <a:p>
            <a:endParaRPr lang="en-US">
              <a:latin typeface="Gabriola" panose="04040605051002020D02" pitchFamily="82" charset="0"/>
            </a:endParaRPr>
          </a:p>
        </p:txBody>
      </p:sp>
      <p:sp>
        <p:nvSpPr>
          <p:cNvPr id="22" name="TextBox 21">
            <a:extLst>
              <a:ext uri="{FF2B5EF4-FFF2-40B4-BE49-F238E27FC236}">
                <a16:creationId xmlns="" xmlns:a16="http://schemas.microsoft.com/office/drawing/2014/main" id="{94B90462-2F6D-BA74-F6DB-8286F0D3B08C}"/>
              </a:ext>
            </a:extLst>
          </p:cNvPr>
          <p:cNvSpPr txBox="1"/>
          <p:nvPr/>
        </p:nvSpPr>
        <p:spPr>
          <a:xfrm>
            <a:off x="6737703" y="1581016"/>
            <a:ext cx="7163284" cy="461665"/>
          </a:xfrm>
          <a:prstGeom prst="rect">
            <a:avLst/>
          </a:prstGeom>
          <a:noFill/>
        </p:spPr>
        <p:txBody>
          <a:bodyPr wrap="square" rtlCol="0">
            <a:spAutoFit/>
          </a:bodyPr>
          <a:lstStyle/>
          <a:p>
            <a:r>
              <a:rPr lang="en-US" sz="24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Augmented </a:t>
            </a:r>
            <a:r>
              <a:rPr lang="en-US" sz="2400" b="1" kern="100" dirty="0">
                <a:solidFill>
                  <a:schemeClr val="tx2"/>
                </a:solidFill>
                <a:effectLst/>
                <a:latin typeface="Gabriola" panose="04040605051002020D02" pitchFamily="82" charset="0"/>
                <a:ea typeface="Times New Roman" panose="02020603050405020304" pitchFamily="18" charset="0"/>
                <a:cs typeface="Arial" panose="020B0604020202020204" pitchFamily="34" charset="0"/>
              </a:rPr>
              <a:t>ODIR only and collected Dataset</a:t>
            </a:r>
            <a:endParaRPr lang="en-US" sz="2400" dirty="0">
              <a:solidFill>
                <a:schemeClr val="tx2"/>
              </a:solidFill>
              <a:latin typeface="Gabriola" panose="04040605051002020D02" pitchFamily="82" charset="0"/>
            </a:endParaRPr>
          </a:p>
        </p:txBody>
      </p:sp>
      <p:sp>
        <p:nvSpPr>
          <p:cNvPr id="23" name="TextBox 22">
            <a:extLst>
              <a:ext uri="{FF2B5EF4-FFF2-40B4-BE49-F238E27FC236}">
                <a16:creationId xmlns="" xmlns:a16="http://schemas.microsoft.com/office/drawing/2014/main" id="{D7F0BB2D-47AA-EDB4-4344-CE924D427463}"/>
              </a:ext>
            </a:extLst>
          </p:cNvPr>
          <p:cNvSpPr txBox="1"/>
          <p:nvPr/>
        </p:nvSpPr>
        <p:spPr>
          <a:xfrm>
            <a:off x="9260877" y="1962068"/>
            <a:ext cx="1648688" cy="523220"/>
          </a:xfrm>
          <a:prstGeom prst="rect">
            <a:avLst/>
          </a:prstGeom>
          <a:noFill/>
        </p:spPr>
        <p:txBody>
          <a:bodyPr wrap="square" rtlCol="0">
            <a:spAutoFit/>
          </a:bodyPr>
          <a:lstStyle/>
          <a:p>
            <a:r>
              <a:rPr lang="en-US" sz="28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Results</a:t>
            </a:r>
            <a:endParaRPr lang="en-US" sz="2800" dirty="0">
              <a:solidFill>
                <a:schemeClr val="tx2"/>
              </a:solidFill>
              <a:latin typeface="Gabriola" panose="04040605051002020D02" pitchFamily="82" charset="0"/>
            </a:endParaRPr>
          </a:p>
        </p:txBody>
      </p:sp>
      <p:sp>
        <p:nvSpPr>
          <p:cNvPr id="24" name="TextBox 23">
            <a:extLst>
              <a:ext uri="{FF2B5EF4-FFF2-40B4-BE49-F238E27FC236}">
                <a16:creationId xmlns="" xmlns:a16="http://schemas.microsoft.com/office/drawing/2014/main" id="{1E26098A-867E-4454-8D08-0ABC5B870D14}"/>
              </a:ext>
            </a:extLst>
          </p:cNvPr>
          <p:cNvSpPr txBox="1"/>
          <p:nvPr/>
        </p:nvSpPr>
        <p:spPr>
          <a:xfrm>
            <a:off x="6107076" y="1393059"/>
            <a:ext cx="2294678" cy="341632"/>
          </a:xfrm>
          <a:prstGeom prst="rect">
            <a:avLst/>
          </a:prstGeom>
          <a:noFill/>
        </p:spPr>
        <p:txBody>
          <a:bodyPr wrap="square">
            <a:spAutoFit/>
          </a:bodyPr>
          <a:lstStyle/>
          <a:p>
            <a:pPr algn="r">
              <a:lnSpc>
                <a:spcPct val="90000"/>
              </a:lnSpc>
              <a:spcBef>
                <a:spcPct val="0"/>
              </a:spcBef>
              <a:spcAft>
                <a:spcPts val="600"/>
              </a:spcAft>
            </a:pPr>
            <a:r>
              <a:rPr lang="en-US" sz="1800" kern="1200" dirty="0">
                <a:solidFill>
                  <a:schemeClr val="tx2"/>
                </a:solidFill>
                <a:latin typeface="Gabriola" panose="04040605051002020D02" pitchFamily="82" charset="0"/>
                <a:ea typeface="+mj-ea"/>
                <a:cs typeface="+mj-cs"/>
              </a:rPr>
              <a:t>Binary Classification </a:t>
            </a:r>
          </a:p>
        </p:txBody>
      </p:sp>
    </p:spTree>
    <p:extLst>
      <p:ext uri="{BB962C8B-B14F-4D97-AF65-F5344CB8AC3E}">
        <p14:creationId xmlns:p14="http://schemas.microsoft.com/office/powerpoint/2010/main" val="1940579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099284" y="-570421"/>
            <a:ext cx="15170668" cy="2690882"/>
            <a:chOff x="0" y="0"/>
            <a:chExt cx="1444629" cy="256240"/>
          </a:xfrm>
        </p:grpSpPr>
        <p:sp>
          <p:nvSpPr>
            <p:cNvPr id="3" name="Freeform 3"/>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2" name="TextBox 12"/>
          <p:cNvSpPr txBox="1"/>
          <p:nvPr/>
        </p:nvSpPr>
        <p:spPr>
          <a:xfrm>
            <a:off x="2380960" y="-9525"/>
            <a:ext cx="6534440" cy="983218"/>
          </a:xfrm>
          <a:prstGeom prst="rect">
            <a:avLst/>
          </a:prstGeom>
        </p:spPr>
        <p:txBody>
          <a:bodyPr lIns="0" tIns="0" rIns="0" bIns="0" rtlCol="0" anchor="t">
            <a:spAutoFit/>
          </a:bodyPr>
          <a:lstStyle/>
          <a:p>
            <a:pPr>
              <a:lnSpc>
                <a:spcPts val="8151"/>
              </a:lnSpc>
            </a:pPr>
            <a:r>
              <a:rPr lang="en-US" sz="6792" dirty="0">
                <a:solidFill>
                  <a:srgbClr val="FFFFFF"/>
                </a:solidFill>
                <a:latin typeface="Gabriola" panose="04040605051002020D02" pitchFamily="82" charset="0"/>
              </a:rPr>
              <a:t>Training Analysis</a:t>
            </a:r>
          </a:p>
        </p:txBody>
      </p:sp>
      <p:cxnSp>
        <p:nvCxnSpPr>
          <p:cNvPr id="7" name="Straight Connector 6">
            <a:extLst>
              <a:ext uri="{FF2B5EF4-FFF2-40B4-BE49-F238E27FC236}">
                <a16:creationId xmlns="" xmlns:a16="http://schemas.microsoft.com/office/drawing/2014/main" id="{E5FE713A-0495-ADBA-9B37-4B60770496C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825381" y="6171833"/>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3" name="Rectangle 13">
            <a:extLst>
              <a:ext uri="{FF2B5EF4-FFF2-40B4-BE49-F238E27FC236}">
                <a16:creationId xmlns="" xmlns:a16="http://schemas.microsoft.com/office/drawing/2014/main" id="{29D00170-D9EC-BFA6-AAC1-1335A04F82C0}"/>
              </a:ext>
            </a:extLst>
          </p:cNvPr>
          <p:cNvSpPr>
            <a:spLocks noChangeArrowheads="1"/>
          </p:cNvSpPr>
          <p:nvPr/>
        </p:nvSpPr>
        <p:spPr bwMode="auto">
          <a:xfrm flipV="1">
            <a:off x="8947672" y="11497390"/>
            <a:ext cx="4598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Gabriola" panose="04040605051002020D02" pitchFamily="82" charset="0"/>
            </a:endParaRPr>
          </a:p>
        </p:txBody>
      </p:sp>
      <p:sp>
        <p:nvSpPr>
          <p:cNvPr id="21" name="Freeform 11">
            <a:extLst>
              <a:ext uri="{FF2B5EF4-FFF2-40B4-BE49-F238E27FC236}">
                <a16:creationId xmlns="" xmlns:a16="http://schemas.microsoft.com/office/drawing/2014/main" id="{1E82CAF4-D764-2D19-73E0-EDB12633A930}"/>
              </a:ext>
            </a:extLst>
          </p:cNvPr>
          <p:cNvSpPr/>
          <p:nvPr/>
        </p:nvSpPr>
        <p:spPr>
          <a:xfrm flipH="1">
            <a:off x="239134" y="231521"/>
            <a:ext cx="1769052" cy="1594358"/>
          </a:xfrm>
          <a:custGeom>
            <a:avLst/>
            <a:gdLst/>
            <a:ahLst/>
            <a:cxnLst/>
            <a:rect l="l" t="t" r="r" b="b"/>
            <a:pathLst>
              <a:path w="1769052" h="1594358">
                <a:moveTo>
                  <a:pt x="1769052" y="0"/>
                </a:moveTo>
                <a:lnTo>
                  <a:pt x="0" y="0"/>
                </a:lnTo>
                <a:lnTo>
                  <a:pt x="0" y="1594358"/>
                </a:lnTo>
                <a:lnTo>
                  <a:pt x="1769052" y="1594358"/>
                </a:lnTo>
                <a:lnTo>
                  <a:pt x="1769052"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22" name="TextBox 21">
            <a:extLst>
              <a:ext uri="{FF2B5EF4-FFF2-40B4-BE49-F238E27FC236}">
                <a16:creationId xmlns="" xmlns:a16="http://schemas.microsoft.com/office/drawing/2014/main" id="{94B90462-2F6D-BA74-F6DB-8286F0D3B08C}"/>
              </a:ext>
            </a:extLst>
          </p:cNvPr>
          <p:cNvSpPr txBox="1"/>
          <p:nvPr/>
        </p:nvSpPr>
        <p:spPr>
          <a:xfrm>
            <a:off x="7030399" y="1750341"/>
            <a:ext cx="7163284" cy="461665"/>
          </a:xfrm>
          <a:prstGeom prst="rect">
            <a:avLst/>
          </a:prstGeom>
          <a:noFill/>
        </p:spPr>
        <p:txBody>
          <a:bodyPr wrap="square" rtlCol="0">
            <a:spAutoFit/>
          </a:bodyPr>
          <a:lstStyle/>
          <a:p>
            <a:r>
              <a:rPr lang="en-US" sz="24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Augmented </a:t>
            </a:r>
            <a:r>
              <a:rPr lang="en-US" sz="2400" b="1" kern="100" dirty="0">
                <a:solidFill>
                  <a:schemeClr val="tx2"/>
                </a:solidFill>
                <a:effectLst/>
                <a:latin typeface="Gabriola" panose="04040605051002020D02" pitchFamily="82" charset="0"/>
                <a:ea typeface="Times New Roman" panose="02020603050405020304" pitchFamily="18" charset="0"/>
                <a:cs typeface="Arial" panose="020B0604020202020204" pitchFamily="34" charset="0"/>
              </a:rPr>
              <a:t>ODIR only and collected Dataset</a:t>
            </a:r>
            <a:endParaRPr lang="en-US" sz="2400" dirty="0">
              <a:solidFill>
                <a:schemeClr val="tx2"/>
              </a:solidFill>
              <a:latin typeface="Gabriola" panose="04040605051002020D02" pitchFamily="82" charset="0"/>
            </a:endParaRPr>
          </a:p>
        </p:txBody>
      </p:sp>
      <p:sp>
        <p:nvSpPr>
          <p:cNvPr id="23" name="TextBox 22">
            <a:extLst>
              <a:ext uri="{FF2B5EF4-FFF2-40B4-BE49-F238E27FC236}">
                <a16:creationId xmlns="" xmlns:a16="http://schemas.microsoft.com/office/drawing/2014/main" id="{D7F0BB2D-47AA-EDB4-4344-CE924D427463}"/>
              </a:ext>
            </a:extLst>
          </p:cNvPr>
          <p:cNvSpPr txBox="1"/>
          <p:nvPr/>
        </p:nvSpPr>
        <p:spPr>
          <a:xfrm>
            <a:off x="9553573" y="2131393"/>
            <a:ext cx="1648688" cy="523220"/>
          </a:xfrm>
          <a:prstGeom prst="rect">
            <a:avLst/>
          </a:prstGeom>
          <a:noFill/>
        </p:spPr>
        <p:txBody>
          <a:bodyPr wrap="square" rtlCol="0">
            <a:spAutoFit/>
          </a:bodyPr>
          <a:lstStyle/>
          <a:p>
            <a:r>
              <a:rPr lang="en-US" sz="28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Results</a:t>
            </a:r>
            <a:endParaRPr lang="en-US" sz="2800" dirty="0">
              <a:solidFill>
                <a:schemeClr val="tx2"/>
              </a:solidFill>
              <a:latin typeface="Gabriola" panose="04040605051002020D02" pitchFamily="82" charset="0"/>
            </a:endParaRPr>
          </a:p>
        </p:txBody>
      </p:sp>
      <p:sp>
        <p:nvSpPr>
          <p:cNvPr id="24" name="TextBox 23">
            <a:extLst>
              <a:ext uri="{FF2B5EF4-FFF2-40B4-BE49-F238E27FC236}">
                <a16:creationId xmlns="" xmlns:a16="http://schemas.microsoft.com/office/drawing/2014/main" id="{1E26098A-867E-4454-8D08-0ABC5B870D14}"/>
              </a:ext>
            </a:extLst>
          </p:cNvPr>
          <p:cNvSpPr txBox="1"/>
          <p:nvPr/>
        </p:nvSpPr>
        <p:spPr>
          <a:xfrm>
            <a:off x="6399772" y="1562384"/>
            <a:ext cx="2294678" cy="341632"/>
          </a:xfrm>
          <a:prstGeom prst="rect">
            <a:avLst/>
          </a:prstGeom>
          <a:noFill/>
        </p:spPr>
        <p:txBody>
          <a:bodyPr wrap="square">
            <a:spAutoFit/>
          </a:bodyPr>
          <a:lstStyle/>
          <a:p>
            <a:pPr algn="r">
              <a:lnSpc>
                <a:spcPct val="90000"/>
              </a:lnSpc>
              <a:spcBef>
                <a:spcPct val="0"/>
              </a:spcBef>
              <a:spcAft>
                <a:spcPts val="600"/>
              </a:spcAft>
            </a:pPr>
            <a:r>
              <a:rPr lang="en-US" sz="1800" kern="1200" dirty="0">
                <a:solidFill>
                  <a:schemeClr val="tx2"/>
                </a:solidFill>
                <a:latin typeface="Gabriola" panose="04040605051002020D02" pitchFamily="82" charset="0"/>
                <a:ea typeface="+mj-ea"/>
                <a:cs typeface="+mj-cs"/>
              </a:rPr>
              <a:t>Binary Classification </a:t>
            </a:r>
          </a:p>
        </p:txBody>
      </p:sp>
      <p:cxnSp>
        <p:nvCxnSpPr>
          <p:cNvPr id="6" name="Straight Connector 5">
            <a:extLst>
              <a:ext uri="{FF2B5EF4-FFF2-40B4-BE49-F238E27FC236}">
                <a16:creationId xmlns="" xmlns:a16="http://schemas.microsoft.com/office/drawing/2014/main" id="{54D636C1-7E2D-4671-3A65-61170AE1245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555539" y="5746991"/>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6ADDE35F-1D1D-EE17-8764-AA584AB2CB13}"/>
              </a:ext>
            </a:extLst>
          </p:cNvPr>
          <p:cNvSpPr txBox="1"/>
          <p:nvPr/>
        </p:nvSpPr>
        <p:spPr>
          <a:xfrm>
            <a:off x="3502452" y="3747293"/>
            <a:ext cx="3527947" cy="369332"/>
          </a:xfrm>
          <a:prstGeom prst="rect">
            <a:avLst/>
          </a:prstGeom>
          <a:noFill/>
        </p:spPr>
        <p:txBody>
          <a:bodyPr wrap="square" rtlCol="0">
            <a:spAutoFit/>
          </a:bodyPr>
          <a:lstStyle/>
          <a:p>
            <a:r>
              <a:rPr lang="en-US" dirty="0">
                <a:solidFill>
                  <a:schemeClr val="tx2"/>
                </a:solidFill>
              </a:rPr>
              <a:t>Normal vs Hypertensive</a:t>
            </a:r>
          </a:p>
        </p:txBody>
      </p:sp>
      <p:sp>
        <p:nvSpPr>
          <p:cNvPr id="9" name="Rectangle 13">
            <a:extLst>
              <a:ext uri="{FF2B5EF4-FFF2-40B4-BE49-F238E27FC236}">
                <a16:creationId xmlns="" xmlns:a16="http://schemas.microsoft.com/office/drawing/2014/main" id="{BADED60D-0315-9DA5-408B-04578ADC0A56}"/>
              </a:ext>
            </a:extLst>
          </p:cNvPr>
          <p:cNvSpPr>
            <a:spLocks noChangeArrowheads="1"/>
          </p:cNvSpPr>
          <p:nvPr/>
        </p:nvSpPr>
        <p:spPr bwMode="auto">
          <a:xfrm flipV="1">
            <a:off x="8677830" y="11159614"/>
            <a:ext cx="4598472" cy="195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 xmlns:a16="http://schemas.microsoft.com/office/drawing/2014/main" id="{8488B951-2FD7-35E9-E48C-E4344F21BBE2}"/>
              </a:ext>
            </a:extLst>
          </p:cNvPr>
          <p:cNvSpPr txBox="1"/>
          <p:nvPr/>
        </p:nvSpPr>
        <p:spPr>
          <a:xfrm>
            <a:off x="12370123" y="3742476"/>
            <a:ext cx="3170388" cy="369332"/>
          </a:xfrm>
          <a:prstGeom prst="rect">
            <a:avLst/>
          </a:prstGeom>
          <a:noFill/>
        </p:spPr>
        <p:txBody>
          <a:bodyPr wrap="square" rtlCol="0">
            <a:spAutoFit/>
          </a:bodyPr>
          <a:lstStyle/>
          <a:p>
            <a:r>
              <a:rPr lang="en-US" dirty="0">
                <a:solidFill>
                  <a:schemeClr val="tx2"/>
                </a:solidFill>
              </a:rPr>
              <a:t>Normal vs Myopia</a:t>
            </a:r>
          </a:p>
        </p:txBody>
      </p:sp>
      <p:pic>
        <p:nvPicPr>
          <p:cNvPr id="25" name="Picture 24">
            <a:extLst>
              <a:ext uri="{FF2B5EF4-FFF2-40B4-BE49-F238E27FC236}">
                <a16:creationId xmlns="" xmlns:a16="http://schemas.microsoft.com/office/drawing/2014/main" id="{503C531C-38F9-3970-ADAC-B8A328530B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49612" y="4059673"/>
            <a:ext cx="6521712" cy="1815156"/>
          </a:xfrm>
          <a:prstGeom prst="rect">
            <a:avLst/>
          </a:prstGeom>
          <a:noFill/>
          <a:ln>
            <a:noFill/>
          </a:ln>
        </p:spPr>
      </p:pic>
      <p:pic>
        <p:nvPicPr>
          <p:cNvPr id="26" name="Picture 25">
            <a:extLst>
              <a:ext uri="{FF2B5EF4-FFF2-40B4-BE49-F238E27FC236}">
                <a16:creationId xmlns="" xmlns:a16="http://schemas.microsoft.com/office/drawing/2014/main" id="{A4C9B2A2-F78A-5F51-0C90-7316904F28A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41458" y="5441150"/>
            <a:ext cx="6547671" cy="1572887"/>
          </a:xfrm>
          <a:prstGeom prst="rect">
            <a:avLst/>
          </a:prstGeom>
          <a:noFill/>
          <a:ln>
            <a:noFill/>
          </a:ln>
        </p:spPr>
      </p:pic>
      <p:pic>
        <p:nvPicPr>
          <p:cNvPr id="27" name="Picture 26">
            <a:extLst>
              <a:ext uri="{FF2B5EF4-FFF2-40B4-BE49-F238E27FC236}">
                <a16:creationId xmlns="" xmlns:a16="http://schemas.microsoft.com/office/drawing/2014/main" id="{40BEC246-6819-1F1E-B02A-0B405E287AF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41457" y="6939829"/>
            <a:ext cx="6547680" cy="2887596"/>
          </a:xfrm>
          <a:prstGeom prst="rect">
            <a:avLst/>
          </a:prstGeom>
          <a:noFill/>
          <a:ln>
            <a:noFill/>
          </a:ln>
        </p:spPr>
      </p:pic>
      <p:pic>
        <p:nvPicPr>
          <p:cNvPr id="28" name="Picture 27">
            <a:extLst>
              <a:ext uri="{FF2B5EF4-FFF2-40B4-BE49-F238E27FC236}">
                <a16:creationId xmlns="" xmlns:a16="http://schemas.microsoft.com/office/drawing/2014/main" id="{D8001300-AB08-9916-60AA-2433ADC439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345744" y="4101012"/>
            <a:ext cx="7027856" cy="1894890"/>
          </a:xfrm>
          <a:prstGeom prst="rect">
            <a:avLst/>
          </a:prstGeom>
          <a:noFill/>
          <a:ln>
            <a:noFill/>
          </a:ln>
        </p:spPr>
      </p:pic>
      <p:pic>
        <p:nvPicPr>
          <p:cNvPr id="29" name="Picture 28">
            <a:extLst>
              <a:ext uri="{FF2B5EF4-FFF2-40B4-BE49-F238E27FC236}">
                <a16:creationId xmlns="" xmlns:a16="http://schemas.microsoft.com/office/drawing/2014/main" id="{96589B30-D6A8-7BCD-F0C9-43B2312595F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345744" y="5736460"/>
            <a:ext cx="7027856" cy="1411332"/>
          </a:xfrm>
          <a:prstGeom prst="rect">
            <a:avLst/>
          </a:prstGeom>
          <a:noFill/>
          <a:ln>
            <a:noFill/>
          </a:ln>
        </p:spPr>
      </p:pic>
      <p:pic>
        <p:nvPicPr>
          <p:cNvPr id="30" name="Picture 29">
            <a:extLst>
              <a:ext uri="{FF2B5EF4-FFF2-40B4-BE49-F238E27FC236}">
                <a16:creationId xmlns="" xmlns:a16="http://schemas.microsoft.com/office/drawing/2014/main" id="{E2A736AB-8D46-2B31-3FF2-699976E68E4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345744" y="6939829"/>
            <a:ext cx="7027856" cy="2887596"/>
          </a:xfrm>
          <a:prstGeom prst="rect">
            <a:avLst/>
          </a:prstGeom>
          <a:noFill/>
          <a:ln>
            <a:noFill/>
          </a:ln>
        </p:spPr>
      </p:pic>
    </p:spTree>
    <p:extLst>
      <p:ext uri="{BB962C8B-B14F-4D97-AF65-F5344CB8AC3E}">
        <p14:creationId xmlns:p14="http://schemas.microsoft.com/office/powerpoint/2010/main" val="1905462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4573"/>
        </a:solidFill>
        <a:effectLst/>
      </p:bgPr>
    </p:bg>
    <p:spTree>
      <p:nvGrpSpPr>
        <p:cNvPr id="1" name=""/>
        <p:cNvGrpSpPr/>
        <p:nvPr/>
      </p:nvGrpSpPr>
      <p:grpSpPr>
        <a:xfrm>
          <a:off x="0" y="0"/>
          <a:ext cx="0" cy="0"/>
          <a:chOff x="0" y="0"/>
          <a:chExt cx="0" cy="0"/>
        </a:xfrm>
      </p:grpSpPr>
      <p:sp>
        <p:nvSpPr>
          <p:cNvPr id="2" name="TextBox 2"/>
          <p:cNvSpPr txBox="1"/>
          <p:nvPr/>
        </p:nvSpPr>
        <p:spPr>
          <a:xfrm>
            <a:off x="436155" y="6373307"/>
            <a:ext cx="8472727" cy="1133757"/>
          </a:xfrm>
          <a:prstGeom prst="rect">
            <a:avLst/>
          </a:prstGeom>
        </p:spPr>
        <p:txBody>
          <a:bodyPr lIns="0" tIns="0" rIns="0" bIns="0" rtlCol="0" anchor="t">
            <a:spAutoFit/>
          </a:bodyPr>
          <a:lstStyle/>
          <a:p>
            <a:pPr marL="0" marR="0" lvl="0" indent="0" algn="l" defTabSz="914400" rtl="0" eaLnBrk="1" fontAlgn="auto" latinLnBrk="0" hangingPunct="1">
              <a:lnSpc>
                <a:spcPts val="8861"/>
              </a:lnSpc>
              <a:spcBef>
                <a:spcPts val="0"/>
              </a:spcBef>
              <a:spcAft>
                <a:spcPts val="0"/>
              </a:spcAft>
              <a:buClrTx/>
              <a:buSzTx/>
              <a:buFontTx/>
              <a:buNone/>
              <a:tabLst/>
              <a:defRPr/>
            </a:pPr>
            <a:r>
              <a:rPr kumimoji="0" lang="en-US" sz="7573"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Table of Content</a:t>
            </a:r>
          </a:p>
        </p:txBody>
      </p:sp>
      <p:sp>
        <p:nvSpPr>
          <p:cNvPr id="3" name="Freeform 3"/>
          <p:cNvSpPr/>
          <p:nvPr/>
        </p:nvSpPr>
        <p:spPr>
          <a:xfrm>
            <a:off x="0" y="7917541"/>
            <a:ext cx="9345037" cy="9625038"/>
          </a:xfrm>
          <a:custGeom>
            <a:avLst/>
            <a:gdLst/>
            <a:ahLst/>
            <a:cxnLst/>
            <a:rect l="l" t="t" r="r" b="b"/>
            <a:pathLst>
              <a:path w="9345037" h="9625038">
                <a:moveTo>
                  <a:pt x="0" y="0"/>
                </a:moveTo>
                <a:lnTo>
                  <a:pt x="9345037" y="0"/>
                </a:lnTo>
                <a:lnTo>
                  <a:pt x="9345037" y="9625038"/>
                </a:lnTo>
                <a:lnTo>
                  <a:pt x="0" y="962503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briola" panose="04040605051002020D02" pitchFamily="82" charset="0"/>
              <a:ea typeface="+mn-ea"/>
              <a:cs typeface="+mn-cs"/>
            </a:endParaRPr>
          </a:p>
        </p:txBody>
      </p:sp>
      <p:sp>
        <p:nvSpPr>
          <p:cNvPr id="4" name="Freeform 4"/>
          <p:cNvSpPr/>
          <p:nvPr/>
        </p:nvSpPr>
        <p:spPr>
          <a:xfrm>
            <a:off x="0" y="-3543300"/>
            <a:ext cx="9345037" cy="9625038"/>
          </a:xfrm>
          <a:custGeom>
            <a:avLst/>
            <a:gdLst/>
            <a:ahLst/>
            <a:cxnLst/>
            <a:rect l="l" t="t" r="r" b="b"/>
            <a:pathLst>
              <a:path w="9345037" h="9625038">
                <a:moveTo>
                  <a:pt x="0" y="0"/>
                </a:moveTo>
                <a:lnTo>
                  <a:pt x="9345037" y="0"/>
                </a:lnTo>
                <a:lnTo>
                  <a:pt x="9345037" y="9625038"/>
                </a:lnTo>
                <a:lnTo>
                  <a:pt x="0" y="962503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briola" panose="04040605051002020D02" pitchFamily="82" charset="0"/>
              <a:ea typeface="+mn-ea"/>
              <a:cs typeface="+mn-cs"/>
            </a:endParaRPr>
          </a:p>
        </p:txBody>
      </p:sp>
      <p:sp>
        <p:nvSpPr>
          <p:cNvPr id="5" name="TextBox 5"/>
          <p:cNvSpPr txBox="1"/>
          <p:nvPr/>
        </p:nvSpPr>
        <p:spPr>
          <a:xfrm>
            <a:off x="8399257" y="3277508"/>
            <a:ext cx="6186323" cy="5021183"/>
          </a:xfrm>
          <a:prstGeom prst="rect">
            <a:avLst/>
          </a:prstGeom>
        </p:spPr>
        <p:txBody>
          <a:bodyPr lIns="0" tIns="0" rIns="0" bIns="0" rtlCol="0" anchor="t">
            <a:spAutoFit/>
          </a:bodyPr>
          <a:lstStyle/>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Introduction</a:t>
            </a: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Problem</a:t>
            </a: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Solution</a:t>
            </a:r>
            <a:endParaRPr kumimoji="0" lang="ar-EG"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Arial" panose="020B0604020202020204" pitchFamily="34" charset="0"/>
            </a:endParaRP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Our Goal </a:t>
            </a: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Pipeline</a:t>
            </a: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Deep Learning Model</a:t>
            </a:r>
            <a:endParaRPr kumimoji="0" lang="ar-EG"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Arial" panose="020B0604020202020204" pitchFamily="34" charset="0"/>
            </a:endParaRPr>
          </a:p>
        </p:txBody>
      </p:sp>
      <p:sp>
        <p:nvSpPr>
          <p:cNvPr id="6" name="TextBox 6"/>
          <p:cNvSpPr txBox="1"/>
          <p:nvPr/>
        </p:nvSpPr>
        <p:spPr>
          <a:xfrm>
            <a:off x="13335000" y="3166357"/>
            <a:ext cx="6186323" cy="9316012"/>
          </a:xfrm>
          <a:prstGeom prst="rect">
            <a:avLst/>
          </a:prstGeom>
        </p:spPr>
        <p:txBody>
          <a:bodyPr lIns="0" tIns="0" rIns="0" bIns="0" rtlCol="0" anchor="t">
            <a:spAutoFit/>
          </a:bodyPr>
          <a:lstStyle/>
          <a:p>
            <a:pPr marL="599152" lvl="1" indent="-299576">
              <a:lnSpc>
                <a:spcPts val="6660"/>
              </a:lnSpc>
              <a:buFont typeface="Arial"/>
              <a:buChar cha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 </a:t>
            </a:r>
            <a:r>
              <a:rPr lang="en-US" sz="2775" dirty="0" err="1">
                <a:solidFill>
                  <a:srgbClr val="FFFFFF"/>
                </a:solidFill>
                <a:latin typeface="Gabriola" panose="04040605051002020D02" pitchFamily="82" charset="0"/>
              </a:rPr>
              <a:t>steeamlit</a:t>
            </a:r>
            <a:endPar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endParaRP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Backend System &amp; Tools</a:t>
            </a: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 Database</a:t>
            </a: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APIs</a:t>
            </a: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 Web Framework</a:t>
            </a: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Web Application</a:t>
            </a: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Features</a:t>
            </a: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r>
              <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rPr>
              <a:t>Future Work</a:t>
            </a:r>
          </a:p>
          <a:p>
            <a:pPr marL="599152" marR="0" lvl="1" indent="-299576" algn="l" defTabSz="914400" rtl="0" eaLnBrk="1" fontAlgn="auto" latinLnBrk="0" hangingPunct="1">
              <a:lnSpc>
                <a:spcPts val="6660"/>
              </a:lnSpc>
              <a:spcBef>
                <a:spcPts val="0"/>
              </a:spcBef>
              <a:spcAft>
                <a:spcPts val="0"/>
              </a:spcAft>
              <a:buClrTx/>
              <a:buSzTx/>
              <a:buFont typeface="Arial"/>
              <a:buChar char="•"/>
              <a:tabLst/>
              <a:defRPr/>
            </a:pPr>
            <a:endPar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endParaRPr>
          </a:p>
          <a:p>
            <a:pPr marL="0" marR="0" lvl="0" indent="0" algn="l" defTabSz="914400" rtl="0" eaLnBrk="1" fontAlgn="auto" latinLnBrk="0" hangingPunct="1">
              <a:lnSpc>
                <a:spcPts val="6660"/>
              </a:lnSpc>
              <a:spcBef>
                <a:spcPts val="0"/>
              </a:spcBef>
              <a:spcAft>
                <a:spcPts val="0"/>
              </a:spcAft>
              <a:buClrTx/>
              <a:buSzTx/>
              <a:buFontTx/>
              <a:buNone/>
              <a:tabLst/>
              <a:defRPr/>
            </a:pPr>
            <a:endPar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endParaRPr>
          </a:p>
          <a:p>
            <a:pPr marL="0" marR="0" lvl="0" indent="0" algn="l" defTabSz="914400" rtl="0" eaLnBrk="1" fontAlgn="auto" latinLnBrk="0" hangingPunct="1">
              <a:lnSpc>
                <a:spcPts val="6660"/>
              </a:lnSpc>
              <a:spcBef>
                <a:spcPts val="0"/>
              </a:spcBef>
              <a:spcAft>
                <a:spcPts val="0"/>
              </a:spcAft>
              <a:buClrTx/>
              <a:buSzTx/>
              <a:buFontTx/>
              <a:buNone/>
              <a:tabLst/>
              <a:defRPr/>
            </a:pPr>
            <a:endParaRPr kumimoji="0" lang="en-US" sz="2775" b="0" i="0" u="none" strike="noStrike" kern="1200" cap="none" spc="0" normalizeH="0" baseline="0" noProof="0" dirty="0">
              <a:ln>
                <a:noFill/>
              </a:ln>
              <a:solidFill>
                <a:srgbClr val="FFFFFF"/>
              </a:solidFill>
              <a:effectLst/>
              <a:uLnTx/>
              <a:uFillTx/>
              <a:latin typeface="Gabriola" panose="04040605051002020D02" pitchFamily="82" charset="0"/>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099284" y="-570421"/>
            <a:ext cx="15170668" cy="2690882"/>
            <a:chOff x="0" y="0"/>
            <a:chExt cx="1444629" cy="256240"/>
          </a:xfrm>
        </p:grpSpPr>
        <p:sp>
          <p:nvSpPr>
            <p:cNvPr id="3" name="Freeform 3"/>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2" name="TextBox 12"/>
          <p:cNvSpPr txBox="1"/>
          <p:nvPr/>
        </p:nvSpPr>
        <p:spPr>
          <a:xfrm>
            <a:off x="2380960" y="-9525"/>
            <a:ext cx="6534440" cy="983218"/>
          </a:xfrm>
          <a:prstGeom prst="rect">
            <a:avLst/>
          </a:prstGeom>
        </p:spPr>
        <p:txBody>
          <a:bodyPr lIns="0" tIns="0" rIns="0" bIns="0" rtlCol="0" anchor="t">
            <a:spAutoFit/>
          </a:bodyPr>
          <a:lstStyle/>
          <a:p>
            <a:pPr>
              <a:lnSpc>
                <a:spcPts val="8151"/>
              </a:lnSpc>
            </a:pPr>
            <a:r>
              <a:rPr lang="en-US" sz="6792" dirty="0">
                <a:solidFill>
                  <a:srgbClr val="FFFFFF"/>
                </a:solidFill>
                <a:latin typeface="Gabriola" panose="04040605051002020D02" pitchFamily="82" charset="0"/>
              </a:rPr>
              <a:t>Training Analysis</a:t>
            </a:r>
          </a:p>
        </p:txBody>
      </p:sp>
      <p:cxnSp>
        <p:nvCxnSpPr>
          <p:cNvPr id="7" name="Straight Connector 6">
            <a:extLst>
              <a:ext uri="{FF2B5EF4-FFF2-40B4-BE49-F238E27FC236}">
                <a16:creationId xmlns="" xmlns:a16="http://schemas.microsoft.com/office/drawing/2014/main" id="{E5FE713A-0495-ADBA-9B37-4B60770496C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825381" y="6171833"/>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1" name="Freeform 11">
            <a:extLst>
              <a:ext uri="{FF2B5EF4-FFF2-40B4-BE49-F238E27FC236}">
                <a16:creationId xmlns="" xmlns:a16="http://schemas.microsoft.com/office/drawing/2014/main" id="{1E82CAF4-D764-2D19-73E0-EDB12633A930}"/>
              </a:ext>
            </a:extLst>
          </p:cNvPr>
          <p:cNvSpPr/>
          <p:nvPr/>
        </p:nvSpPr>
        <p:spPr>
          <a:xfrm flipH="1">
            <a:off x="239134" y="231521"/>
            <a:ext cx="1769052" cy="1594358"/>
          </a:xfrm>
          <a:custGeom>
            <a:avLst/>
            <a:gdLst/>
            <a:ahLst/>
            <a:cxnLst/>
            <a:rect l="l" t="t" r="r" b="b"/>
            <a:pathLst>
              <a:path w="1769052" h="1594358">
                <a:moveTo>
                  <a:pt x="1769052" y="0"/>
                </a:moveTo>
                <a:lnTo>
                  <a:pt x="0" y="0"/>
                </a:lnTo>
                <a:lnTo>
                  <a:pt x="0" y="1594358"/>
                </a:lnTo>
                <a:lnTo>
                  <a:pt x="1769052" y="1594358"/>
                </a:lnTo>
                <a:lnTo>
                  <a:pt x="1769052"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22" name="TextBox 21">
            <a:extLst>
              <a:ext uri="{FF2B5EF4-FFF2-40B4-BE49-F238E27FC236}">
                <a16:creationId xmlns="" xmlns:a16="http://schemas.microsoft.com/office/drawing/2014/main" id="{94B90462-2F6D-BA74-F6DB-8286F0D3B08C}"/>
              </a:ext>
            </a:extLst>
          </p:cNvPr>
          <p:cNvSpPr txBox="1"/>
          <p:nvPr/>
        </p:nvSpPr>
        <p:spPr>
          <a:xfrm>
            <a:off x="7030399" y="1750341"/>
            <a:ext cx="7163284" cy="461665"/>
          </a:xfrm>
          <a:prstGeom prst="rect">
            <a:avLst/>
          </a:prstGeom>
          <a:noFill/>
        </p:spPr>
        <p:txBody>
          <a:bodyPr wrap="square" rtlCol="0">
            <a:spAutoFit/>
          </a:bodyPr>
          <a:lstStyle/>
          <a:p>
            <a:r>
              <a:rPr lang="en-US" sz="24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Augmented </a:t>
            </a:r>
            <a:r>
              <a:rPr lang="en-US" sz="2400" b="1" kern="100" dirty="0">
                <a:solidFill>
                  <a:schemeClr val="tx2"/>
                </a:solidFill>
                <a:effectLst/>
                <a:latin typeface="Gabriola" panose="04040605051002020D02" pitchFamily="82" charset="0"/>
                <a:ea typeface="Times New Roman" panose="02020603050405020304" pitchFamily="18" charset="0"/>
                <a:cs typeface="Arial" panose="020B0604020202020204" pitchFamily="34" charset="0"/>
              </a:rPr>
              <a:t>ODIR only and collected Dataset</a:t>
            </a:r>
            <a:endParaRPr lang="en-US" sz="2400" dirty="0">
              <a:solidFill>
                <a:schemeClr val="tx2"/>
              </a:solidFill>
              <a:latin typeface="Gabriola" panose="04040605051002020D02" pitchFamily="82" charset="0"/>
            </a:endParaRPr>
          </a:p>
        </p:txBody>
      </p:sp>
      <p:sp>
        <p:nvSpPr>
          <p:cNvPr id="23" name="TextBox 22">
            <a:extLst>
              <a:ext uri="{FF2B5EF4-FFF2-40B4-BE49-F238E27FC236}">
                <a16:creationId xmlns="" xmlns:a16="http://schemas.microsoft.com/office/drawing/2014/main" id="{D7F0BB2D-47AA-EDB4-4344-CE924D427463}"/>
              </a:ext>
            </a:extLst>
          </p:cNvPr>
          <p:cNvSpPr txBox="1"/>
          <p:nvPr/>
        </p:nvSpPr>
        <p:spPr>
          <a:xfrm>
            <a:off x="9553573" y="2131393"/>
            <a:ext cx="1648688" cy="523220"/>
          </a:xfrm>
          <a:prstGeom prst="rect">
            <a:avLst/>
          </a:prstGeom>
          <a:noFill/>
        </p:spPr>
        <p:txBody>
          <a:bodyPr wrap="square" rtlCol="0">
            <a:spAutoFit/>
          </a:bodyPr>
          <a:lstStyle/>
          <a:p>
            <a:r>
              <a:rPr lang="en-US" sz="28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Results</a:t>
            </a:r>
            <a:endParaRPr lang="en-US" sz="2800" dirty="0">
              <a:solidFill>
                <a:schemeClr val="tx2"/>
              </a:solidFill>
              <a:latin typeface="Gabriola" panose="04040605051002020D02" pitchFamily="82" charset="0"/>
            </a:endParaRPr>
          </a:p>
        </p:txBody>
      </p:sp>
      <p:sp>
        <p:nvSpPr>
          <p:cNvPr id="24" name="TextBox 23">
            <a:extLst>
              <a:ext uri="{FF2B5EF4-FFF2-40B4-BE49-F238E27FC236}">
                <a16:creationId xmlns="" xmlns:a16="http://schemas.microsoft.com/office/drawing/2014/main" id="{1E26098A-867E-4454-8D08-0ABC5B870D14}"/>
              </a:ext>
            </a:extLst>
          </p:cNvPr>
          <p:cNvSpPr txBox="1"/>
          <p:nvPr/>
        </p:nvSpPr>
        <p:spPr>
          <a:xfrm>
            <a:off x="6399772" y="1562384"/>
            <a:ext cx="2294678" cy="341632"/>
          </a:xfrm>
          <a:prstGeom prst="rect">
            <a:avLst/>
          </a:prstGeom>
          <a:noFill/>
        </p:spPr>
        <p:txBody>
          <a:bodyPr wrap="square">
            <a:spAutoFit/>
          </a:bodyPr>
          <a:lstStyle/>
          <a:p>
            <a:pPr algn="r">
              <a:lnSpc>
                <a:spcPct val="90000"/>
              </a:lnSpc>
              <a:spcBef>
                <a:spcPct val="0"/>
              </a:spcBef>
              <a:spcAft>
                <a:spcPts val="600"/>
              </a:spcAft>
            </a:pPr>
            <a:r>
              <a:rPr lang="en-US" sz="1800" kern="1200" dirty="0">
                <a:solidFill>
                  <a:schemeClr val="tx2"/>
                </a:solidFill>
                <a:latin typeface="Gabriola" panose="04040605051002020D02" pitchFamily="82" charset="0"/>
                <a:ea typeface="+mj-ea"/>
                <a:cs typeface="+mj-cs"/>
              </a:rPr>
              <a:t>Binary Classification </a:t>
            </a:r>
          </a:p>
        </p:txBody>
      </p:sp>
      <p:cxnSp>
        <p:nvCxnSpPr>
          <p:cNvPr id="6" name="Straight Connector 5">
            <a:extLst>
              <a:ext uri="{FF2B5EF4-FFF2-40B4-BE49-F238E27FC236}">
                <a16:creationId xmlns="" xmlns:a16="http://schemas.microsoft.com/office/drawing/2014/main" id="{54D636C1-7E2D-4671-3A65-61170AE1245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555539" y="5746991"/>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7B7DB656-F57F-330E-3CF3-DB783D788CF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4488332" y="6123097"/>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 name="Graphic 22">
            <a:extLst>
              <a:ext uri="{FF2B5EF4-FFF2-40B4-BE49-F238E27FC236}">
                <a16:creationId xmlns="" xmlns:a16="http://schemas.microsoft.com/office/drawing/2014/main" id="{2D29934F-1A1F-F4B4-70BF-456FB6D809F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4468643" y="8256745"/>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chemeClr val="tx2"/>
              </a:solidFill>
              <a:latin typeface="Gabriola" panose="04040605051002020D02" pitchFamily="82" charset="0"/>
            </a:endParaRPr>
          </a:p>
        </p:txBody>
      </p:sp>
      <p:sp>
        <p:nvSpPr>
          <p:cNvPr id="15" name="Graphic 23">
            <a:extLst>
              <a:ext uri="{FF2B5EF4-FFF2-40B4-BE49-F238E27FC236}">
                <a16:creationId xmlns="" xmlns:a16="http://schemas.microsoft.com/office/drawing/2014/main" id="{21952689-4FF9-BC6B-8749-0E52FB4D924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4877393" y="8716824"/>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chemeClr val="tx2"/>
              </a:solidFill>
              <a:latin typeface="Gabriola" panose="04040605051002020D02" pitchFamily="82" charset="0"/>
            </a:endParaRPr>
          </a:p>
        </p:txBody>
      </p:sp>
      <p:sp>
        <p:nvSpPr>
          <p:cNvPr id="16" name="Graphic 21">
            <a:extLst>
              <a:ext uri="{FF2B5EF4-FFF2-40B4-BE49-F238E27FC236}">
                <a16:creationId xmlns="" xmlns:a16="http://schemas.microsoft.com/office/drawing/2014/main" id="{1A163861-E830-7388-6098-62047ED9243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4186506" y="8858094"/>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chemeClr val="tx2"/>
              </a:solidFill>
              <a:latin typeface="Gabriola" panose="04040605051002020D02" pitchFamily="82" charset="0"/>
            </a:endParaRPr>
          </a:p>
        </p:txBody>
      </p:sp>
      <p:sp>
        <p:nvSpPr>
          <p:cNvPr id="17" name="TextBox 16">
            <a:extLst>
              <a:ext uri="{FF2B5EF4-FFF2-40B4-BE49-F238E27FC236}">
                <a16:creationId xmlns="" xmlns:a16="http://schemas.microsoft.com/office/drawing/2014/main" id="{7D9E9223-255F-541E-7102-282D6EB0BC36}"/>
              </a:ext>
            </a:extLst>
          </p:cNvPr>
          <p:cNvSpPr txBox="1"/>
          <p:nvPr/>
        </p:nvSpPr>
        <p:spPr>
          <a:xfrm>
            <a:off x="4326984" y="3525904"/>
            <a:ext cx="1321196" cy="369332"/>
          </a:xfrm>
          <a:prstGeom prst="rect">
            <a:avLst/>
          </a:prstGeom>
          <a:noFill/>
        </p:spPr>
        <p:txBody>
          <a:bodyPr wrap="none" rtlCol="0">
            <a:spAutoFit/>
          </a:bodyPr>
          <a:lstStyle/>
          <a:p>
            <a:r>
              <a:rPr lang="en-US" dirty="0">
                <a:solidFill>
                  <a:schemeClr val="tx2"/>
                </a:solidFill>
                <a:latin typeface="Gabriola" panose="04040605051002020D02" pitchFamily="82" charset="0"/>
              </a:rPr>
              <a:t>Normal vs other</a:t>
            </a:r>
          </a:p>
        </p:txBody>
      </p:sp>
      <p:sp>
        <p:nvSpPr>
          <p:cNvPr id="18" name="Rectangle 13">
            <a:extLst>
              <a:ext uri="{FF2B5EF4-FFF2-40B4-BE49-F238E27FC236}">
                <a16:creationId xmlns="" xmlns:a16="http://schemas.microsoft.com/office/drawing/2014/main" id="{3A7F143C-6726-09BD-245F-971350E0730B}"/>
              </a:ext>
            </a:extLst>
          </p:cNvPr>
          <p:cNvSpPr>
            <a:spLocks noChangeArrowheads="1"/>
          </p:cNvSpPr>
          <p:nvPr/>
        </p:nvSpPr>
        <p:spPr bwMode="auto">
          <a:xfrm flipV="1">
            <a:off x="9610623" y="11448654"/>
            <a:ext cx="4598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solidFill>
                <a:schemeClr val="tx2"/>
              </a:solidFill>
              <a:latin typeface="Gabriola" panose="04040605051002020D02" pitchFamily="82" charset="0"/>
            </a:endParaRPr>
          </a:p>
        </p:txBody>
      </p:sp>
      <p:graphicFrame>
        <p:nvGraphicFramePr>
          <p:cNvPr id="19" name="Table 18">
            <a:extLst>
              <a:ext uri="{FF2B5EF4-FFF2-40B4-BE49-F238E27FC236}">
                <a16:creationId xmlns="" xmlns:a16="http://schemas.microsoft.com/office/drawing/2014/main" id="{DAF9F16B-80FB-7FB4-7ED6-B70FA365F9BD}"/>
              </a:ext>
            </a:extLst>
          </p:cNvPr>
          <p:cNvGraphicFramePr>
            <a:graphicFrameLocks noGrp="1"/>
          </p:cNvGraphicFramePr>
          <p:nvPr>
            <p:extLst>
              <p:ext uri="{D42A27DB-BD31-4B8C-83A1-F6EECF244321}">
                <p14:modId xmlns:p14="http://schemas.microsoft.com/office/powerpoint/2010/main" val="350449207"/>
              </p:ext>
            </p:extLst>
          </p:nvPr>
        </p:nvGraphicFramePr>
        <p:xfrm>
          <a:off x="9753600" y="3895236"/>
          <a:ext cx="8534400" cy="5972662"/>
        </p:xfrm>
        <a:graphic>
          <a:graphicData uri="http://schemas.openxmlformats.org/drawingml/2006/table">
            <a:tbl>
              <a:tblPr firstRow="1" bandRow="1">
                <a:tableStyleId>{5C22544A-7EE6-4342-B048-85BDC9FD1C3A}</a:tableStyleId>
              </a:tblPr>
              <a:tblGrid>
                <a:gridCol w="1232121">
                  <a:extLst>
                    <a:ext uri="{9D8B030D-6E8A-4147-A177-3AD203B41FA5}">
                      <a16:colId xmlns="" xmlns:a16="http://schemas.microsoft.com/office/drawing/2014/main" val="1296403830"/>
                    </a:ext>
                  </a:extLst>
                </a:gridCol>
                <a:gridCol w="901480">
                  <a:extLst>
                    <a:ext uri="{9D8B030D-6E8A-4147-A177-3AD203B41FA5}">
                      <a16:colId xmlns="" xmlns:a16="http://schemas.microsoft.com/office/drawing/2014/main" val="761090265"/>
                    </a:ext>
                  </a:extLst>
                </a:gridCol>
                <a:gridCol w="945647">
                  <a:extLst>
                    <a:ext uri="{9D8B030D-6E8A-4147-A177-3AD203B41FA5}">
                      <a16:colId xmlns="" xmlns:a16="http://schemas.microsoft.com/office/drawing/2014/main" val="2198291636"/>
                    </a:ext>
                  </a:extLst>
                </a:gridCol>
                <a:gridCol w="1187952">
                  <a:extLst>
                    <a:ext uri="{9D8B030D-6E8A-4147-A177-3AD203B41FA5}">
                      <a16:colId xmlns="" xmlns:a16="http://schemas.microsoft.com/office/drawing/2014/main" val="3076568206"/>
                    </a:ext>
                  </a:extLst>
                </a:gridCol>
                <a:gridCol w="1066800">
                  <a:extLst>
                    <a:ext uri="{9D8B030D-6E8A-4147-A177-3AD203B41FA5}">
                      <a16:colId xmlns="" xmlns:a16="http://schemas.microsoft.com/office/drawing/2014/main" val="364834980"/>
                    </a:ext>
                  </a:extLst>
                </a:gridCol>
                <a:gridCol w="1066800">
                  <a:extLst>
                    <a:ext uri="{9D8B030D-6E8A-4147-A177-3AD203B41FA5}">
                      <a16:colId xmlns="" xmlns:a16="http://schemas.microsoft.com/office/drawing/2014/main" val="1057828886"/>
                    </a:ext>
                  </a:extLst>
                </a:gridCol>
                <a:gridCol w="1066800">
                  <a:extLst>
                    <a:ext uri="{9D8B030D-6E8A-4147-A177-3AD203B41FA5}">
                      <a16:colId xmlns="" xmlns:a16="http://schemas.microsoft.com/office/drawing/2014/main" val="1046348295"/>
                    </a:ext>
                  </a:extLst>
                </a:gridCol>
                <a:gridCol w="1066800">
                  <a:extLst>
                    <a:ext uri="{9D8B030D-6E8A-4147-A177-3AD203B41FA5}">
                      <a16:colId xmlns="" xmlns:a16="http://schemas.microsoft.com/office/drawing/2014/main" val="3663742286"/>
                    </a:ext>
                  </a:extLst>
                </a:gridCol>
              </a:tblGrid>
              <a:tr h="702210">
                <a:tc>
                  <a:txBody>
                    <a:bodyPr/>
                    <a:lstStyle/>
                    <a:p>
                      <a:r>
                        <a:rPr lang="en-US" dirty="0"/>
                        <a:t>N</a:t>
                      </a:r>
                    </a:p>
                  </a:txBody>
                  <a:tcPr/>
                </a:tc>
                <a:tc>
                  <a:txBody>
                    <a:bodyPr/>
                    <a:lstStyle/>
                    <a:p>
                      <a:pPr algn="ctr"/>
                      <a:r>
                        <a:rPr lang="en-US" sz="1600" dirty="0"/>
                        <a:t>D</a:t>
                      </a:r>
                    </a:p>
                  </a:txBody>
                  <a:tcPr/>
                </a:tc>
                <a:tc>
                  <a:txBody>
                    <a:bodyPr/>
                    <a:lstStyle/>
                    <a:p>
                      <a:r>
                        <a:rPr lang="en-US" sz="1600" dirty="0"/>
                        <a:t>G</a:t>
                      </a:r>
                    </a:p>
                  </a:txBody>
                  <a:tcPr/>
                </a:tc>
                <a:tc>
                  <a:txBody>
                    <a:bodyPr/>
                    <a:lstStyle/>
                    <a:p>
                      <a:r>
                        <a:rPr lang="en-US" sz="1600" dirty="0"/>
                        <a:t>C</a:t>
                      </a:r>
                    </a:p>
                  </a:txBody>
                  <a:tcPr/>
                </a:tc>
                <a:tc>
                  <a:txBody>
                    <a:bodyPr/>
                    <a:lstStyle/>
                    <a:p>
                      <a:r>
                        <a:rPr lang="en-US" sz="1600" dirty="0"/>
                        <a:t>A</a:t>
                      </a:r>
                    </a:p>
                  </a:txBody>
                  <a:tcPr/>
                </a:tc>
                <a:tc>
                  <a:txBody>
                    <a:bodyPr/>
                    <a:lstStyle/>
                    <a:p>
                      <a:r>
                        <a:rPr lang="en-US" sz="1600" dirty="0"/>
                        <a:t>H</a:t>
                      </a:r>
                    </a:p>
                  </a:txBody>
                  <a:tcPr/>
                </a:tc>
                <a:tc>
                  <a:txBody>
                    <a:bodyPr/>
                    <a:lstStyle/>
                    <a:p>
                      <a:r>
                        <a:rPr lang="en-US" sz="1600" dirty="0"/>
                        <a:t>M</a:t>
                      </a:r>
                    </a:p>
                  </a:txBody>
                  <a:tcPr/>
                </a:tc>
                <a:tc>
                  <a:txBody>
                    <a:bodyPr/>
                    <a:lstStyle/>
                    <a:p>
                      <a:r>
                        <a:rPr lang="en-US" sz="1600" dirty="0"/>
                        <a:t>O</a:t>
                      </a:r>
                    </a:p>
                  </a:txBody>
                  <a:tcPr/>
                </a:tc>
                <a:extLst>
                  <a:ext uri="{0D108BD9-81ED-4DB2-BD59-A6C34878D82A}">
                    <a16:rowId xmlns="" xmlns:a16="http://schemas.microsoft.com/office/drawing/2014/main" val="3123620728"/>
                  </a:ext>
                </a:extLst>
              </a:tr>
              <a:tr h="1228868">
                <a:tc>
                  <a:txBody>
                    <a:bodyPr/>
                    <a:lstStyle/>
                    <a:p>
                      <a:r>
                        <a:rPr lang="en-US" dirty="0"/>
                        <a:t>Paper</a:t>
                      </a:r>
                    </a:p>
                  </a:txBody>
                  <a:tcPr/>
                </a:tc>
                <a:tc>
                  <a:txBody>
                    <a:bodyPr/>
                    <a:lstStyle/>
                    <a:p>
                      <a:r>
                        <a:rPr lang="en-US" dirty="0"/>
                        <a:t>0.868</a:t>
                      </a:r>
                    </a:p>
                  </a:txBody>
                  <a:tcPr/>
                </a:tc>
                <a:tc>
                  <a:txBody>
                    <a:bodyPr/>
                    <a:lstStyle/>
                    <a:p>
                      <a:r>
                        <a:rPr lang="en-US" dirty="0"/>
                        <a:t>0.909</a:t>
                      </a:r>
                    </a:p>
                  </a:txBody>
                  <a:tcPr/>
                </a:tc>
                <a:tc>
                  <a:txBody>
                    <a:bodyPr/>
                    <a:lstStyle/>
                    <a:p>
                      <a:r>
                        <a:rPr lang="en-US" dirty="0"/>
                        <a:t>0.940</a:t>
                      </a:r>
                    </a:p>
                  </a:txBody>
                  <a:tcPr/>
                </a:tc>
                <a:tc>
                  <a:txBody>
                    <a:bodyPr/>
                    <a:lstStyle/>
                    <a:p>
                      <a:r>
                        <a:rPr lang="en-US" dirty="0"/>
                        <a:t>0.866</a:t>
                      </a:r>
                    </a:p>
                  </a:txBody>
                  <a:tcPr/>
                </a:tc>
                <a:tc>
                  <a:txBody>
                    <a:bodyPr/>
                    <a:lstStyle/>
                    <a:p>
                      <a:r>
                        <a:rPr lang="en-US" dirty="0"/>
                        <a:t>0.889</a:t>
                      </a:r>
                    </a:p>
                  </a:txBody>
                  <a:tcPr/>
                </a:tc>
                <a:tc>
                  <a:txBody>
                    <a:bodyPr/>
                    <a:lstStyle/>
                    <a:p>
                      <a:r>
                        <a:rPr lang="en-US" dirty="0"/>
                        <a:t>0.981</a:t>
                      </a:r>
                    </a:p>
                  </a:txBody>
                  <a:tcPr/>
                </a:tc>
                <a:tc>
                  <a:txBody>
                    <a:bodyPr/>
                    <a:lstStyle/>
                    <a:p>
                      <a:r>
                        <a:rPr lang="en-US" dirty="0"/>
                        <a:t>0.861</a:t>
                      </a:r>
                    </a:p>
                  </a:txBody>
                  <a:tcPr/>
                </a:tc>
                <a:extLst>
                  <a:ext uri="{0D108BD9-81ED-4DB2-BD59-A6C34878D82A}">
                    <a16:rowId xmlns="" xmlns:a16="http://schemas.microsoft.com/office/drawing/2014/main" val="1319059276"/>
                  </a:ext>
                </a:extLst>
              </a:tr>
              <a:tr h="1010396">
                <a:tc>
                  <a:txBody>
                    <a:bodyPr/>
                    <a:lstStyle/>
                    <a:p>
                      <a:r>
                        <a:rPr lang="en-US" dirty="0"/>
                        <a:t>model</a:t>
                      </a:r>
                    </a:p>
                  </a:txBody>
                  <a:tcPr/>
                </a:tc>
                <a:tc>
                  <a:txBody>
                    <a:bodyPr/>
                    <a:lstStyle/>
                    <a:p>
                      <a:r>
                        <a:rPr lang="en-US" dirty="0">
                          <a:solidFill>
                            <a:srgbClr val="FF0000"/>
                          </a:solidFill>
                        </a:rPr>
                        <a:t>0.6023</a:t>
                      </a:r>
                    </a:p>
                  </a:txBody>
                  <a:tcPr/>
                </a:tc>
                <a:tc>
                  <a:txBody>
                    <a:bodyPr/>
                    <a:lstStyle/>
                    <a:p>
                      <a:r>
                        <a:rPr lang="en-US" dirty="0">
                          <a:solidFill>
                            <a:srgbClr val="FF0000"/>
                          </a:solidFill>
                        </a:rPr>
                        <a:t>0.8077</a:t>
                      </a:r>
                    </a:p>
                  </a:txBody>
                  <a:tcPr/>
                </a:tc>
                <a:tc>
                  <a:txBody>
                    <a:bodyPr/>
                    <a:lstStyle/>
                    <a:p>
                      <a:r>
                        <a:rPr lang="en-US" dirty="0">
                          <a:solidFill>
                            <a:srgbClr val="FF0000"/>
                          </a:solidFill>
                        </a:rPr>
                        <a:t>0.9431</a:t>
                      </a:r>
                    </a:p>
                  </a:txBody>
                  <a:tcPr/>
                </a:tc>
                <a:tc>
                  <a:txBody>
                    <a:bodyPr/>
                    <a:lstStyle/>
                    <a:p>
                      <a:r>
                        <a:rPr lang="en-US" dirty="0">
                          <a:solidFill>
                            <a:srgbClr val="FF0000"/>
                          </a:solidFill>
                        </a:rPr>
                        <a:t>0.7143</a:t>
                      </a:r>
                    </a:p>
                  </a:txBody>
                  <a:tcPr/>
                </a:tc>
                <a:tc>
                  <a:txBody>
                    <a:bodyPr/>
                    <a:lstStyle/>
                    <a:p>
                      <a:r>
                        <a:rPr lang="en-US" dirty="0">
                          <a:solidFill>
                            <a:srgbClr val="FF0000"/>
                          </a:solidFill>
                        </a:rPr>
                        <a:t>0.7402</a:t>
                      </a:r>
                    </a:p>
                  </a:txBody>
                  <a:tcPr/>
                </a:tc>
                <a:tc>
                  <a:txBody>
                    <a:bodyPr/>
                    <a:lstStyle/>
                    <a:p>
                      <a:r>
                        <a:rPr lang="en-US" dirty="0">
                          <a:solidFill>
                            <a:srgbClr val="FF0000"/>
                          </a:solidFill>
                        </a:rPr>
                        <a:t>0.93.13</a:t>
                      </a:r>
                    </a:p>
                  </a:txBody>
                  <a:tcPr/>
                </a:tc>
                <a:tc>
                  <a:txBody>
                    <a:bodyPr/>
                    <a:lstStyle/>
                    <a:p>
                      <a:r>
                        <a:rPr lang="en-US" dirty="0">
                          <a:solidFill>
                            <a:srgbClr val="FF0000"/>
                          </a:solidFill>
                        </a:rPr>
                        <a:t>0.3184</a:t>
                      </a:r>
                    </a:p>
                  </a:txBody>
                  <a:tcPr/>
                </a:tc>
                <a:extLst>
                  <a:ext uri="{0D108BD9-81ED-4DB2-BD59-A6C34878D82A}">
                    <a16:rowId xmlns="" xmlns:a16="http://schemas.microsoft.com/office/drawing/2014/main" val="1483902826"/>
                  </a:ext>
                </a:extLst>
              </a:tr>
              <a:tr h="1010396">
                <a:tc>
                  <a:txBody>
                    <a:bodyPr/>
                    <a:lstStyle/>
                    <a:p>
                      <a:r>
                        <a:rPr lang="en-US" dirty="0"/>
                        <a:t>model</a:t>
                      </a:r>
                    </a:p>
                  </a:txBody>
                  <a:tcPr/>
                </a:tc>
                <a:tc>
                  <a:txBody>
                    <a:bodyPr/>
                    <a:lstStyle/>
                    <a:p>
                      <a:r>
                        <a:rPr lang="en-US" dirty="0">
                          <a:solidFill>
                            <a:srgbClr val="00B0F0"/>
                          </a:solidFill>
                        </a:rPr>
                        <a:t>0.7968</a:t>
                      </a:r>
                    </a:p>
                  </a:txBody>
                  <a:tcPr/>
                </a:tc>
                <a:tc>
                  <a:txBody>
                    <a:bodyPr/>
                    <a:lstStyle/>
                    <a:p>
                      <a:r>
                        <a:rPr lang="en-US" dirty="0">
                          <a:solidFill>
                            <a:srgbClr val="92D050"/>
                          </a:solidFill>
                        </a:rPr>
                        <a:t>0.9462</a:t>
                      </a:r>
                    </a:p>
                  </a:txBody>
                  <a:tcPr/>
                </a:tc>
                <a:tc>
                  <a:txBody>
                    <a:bodyPr/>
                    <a:lstStyle/>
                    <a:p>
                      <a:r>
                        <a:rPr lang="en-US" dirty="0">
                          <a:solidFill>
                            <a:srgbClr val="92D050"/>
                          </a:solidFill>
                        </a:rPr>
                        <a:t>0.9826</a:t>
                      </a:r>
                    </a:p>
                  </a:txBody>
                  <a:tcPr/>
                </a:tc>
                <a:tc>
                  <a:txBody>
                    <a:bodyPr/>
                    <a:lstStyle/>
                    <a:p>
                      <a:r>
                        <a:rPr lang="en-US" dirty="0">
                          <a:solidFill>
                            <a:srgbClr val="92D050"/>
                          </a:solidFill>
                        </a:rPr>
                        <a:t>0.9351</a:t>
                      </a:r>
                    </a:p>
                  </a:txBody>
                  <a:tcPr/>
                </a:tc>
                <a:tc>
                  <a:txBody>
                    <a:bodyPr/>
                    <a:lstStyle/>
                    <a:p>
                      <a:r>
                        <a:rPr lang="en-US" dirty="0">
                          <a:solidFill>
                            <a:srgbClr val="92D050"/>
                          </a:solidFill>
                        </a:rPr>
                        <a:t>0.9655</a:t>
                      </a:r>
                    </a:p>
                  </a:txBody>
                  <a:tcPr/>
                </a:tc>
                <a:tc>
                  <a:txBody>
                    <a:bodyPr/>
                    <a:lstStyle/>
                    <a:p>
                      <a:r>
                        <a:rPr lang="en-US" dirty="0">
                          <a:solidFill>
                            <a:srgbClr val="92D050"/>
                          </a:solidFill>
                        </a:rPr>
                        <a:t>0.9951</a:t>
                      </a:r>
                    </a:p>
                  </a:txBody>
                  <a:tcPr/>
                </a:tc>
                <a:tc>
                  <a:txBody>
                    <a:bodyPr/>
                    <a:lstStyle/>
                    <a:p>
                      <a:r>
                        <a:rPr lang="en-US" dirty="0">
                          <a:solidFill>
                            <a:srgbClr val="00B0F0"/>
                          </a:solidFill>
                        </a:rPr>
                        <a:t>0.80</a:t>
                      </a:r>
                    </a:p>
                  </a:txBody>
                  <a:tcPr/>
                </a:tc>
                <a:extLst>
                  <a:ext uri="{0D108BD9-81ED-4DB2-BD59-A6C34878D82A}">
                    <a16:rowId xmlns="" xmlns:a16="http://schemas.microsoft.com/office/drawing/2014/main" val="1744982707"/>
                  </a:ext>
                </a:extLst>
              </a:tr>
              <a:tr h="1010396">
                <a:tc>
                  <a:txBody>
                    <a:bodyPr/>
                    <a:lstStyle/>
                    <a:p>
                      <a:r>
                        <a:rPr lang="en-US" dirty="0"/>
                        <a:t>model</a:t>
                      </a:r>
                    </a:p>
                  </a:txBody>
                  <a:tcPr/>
                </a:tc>
                <a:tc>
                  <a:txBody>
                    <a:bodyPr/>
                    <a:lstStyle/>
                    <a:p>
                      <a:r>
                        <a:rPr lang="en-US" dirty="0">
                          <a:solidFill>
                            <a:srgbClr val="92D050"/>
                          </a:solidFill>
                        </a:rPr>
                        <a:t>0.8909</a:t>
                      </a:r>
                    </a:p>
                  </a:txBody>
                  <a:tcPr/>
                </a:tc>
                <a:tc>
                  <a:txBody>
                    <a:bodyPr/>
                    <a:lstStyle/>
                    <a:p>
                      <a:r>
                        <a:rPr lang="en-US" dirty="0">
                          <a:solidFill>
                            <a:srgbClr val="92D050"/>
                          </a:solidFill>
                        </a:rPr>
                        <a:t>0.8688</a:t>
                      </a:r>
                    </a:p>
                  </a:txBody>
                  <a:tcPr/>
                </a:tc>
                <a:tc>
                  <a:txBody>
                    <a:bodyPr/>
                    <a:lstStyle/>
                    <a:p>
                      <a:r>
                        <a:rPr lang="en-US" dirty="0">
                          <a:solidFill>
                            <a:srgbClr val="92D050"/>
                          </a:solidFill>
                        </a:rPr>
                        <a:t>0.9871</a:t>
                      </a:r>
                    </a:p>
                  </a:txBody>
                  <a:tcPr/>
                </a:tc>
                <a:tc>
                  <a:txBody>
                    <a:bodyPr/>
                    <a:lstStyle/>
                    <a:p>
                      <a:r>
                        <a:rPr lang="en-US" dirty="0">
                          <a:solidFill>
                            <a:srgbClr val="92D050"/>
                          </a:solidFill>
                        </a:rPr>
                        <a:t>0.9512</a:t>
                      </a:r>
                    </a:p>
                  </a:txBody>
                  <a:tcPr/>
                </a:tc>
                <a:tc>
                  <a:txBody>
                    <a:bodyPr/>
                    <a:lstStyle/>
                    <a:p>
                      <a:r>
                        <a:rPr lang="en-US" dirty="0">
                          <a:solidFill>
                            <a:srgbClr val="92D050"/>
                          </a:solidFill>
                        </a:rPr>
                        <a:t>0.9759</a:t>
                      </a:r>
                    </a:p>
                  </a:txBody>
                  <a:tcPr/>
                </a:tc>
                <a:tc>
                  <a:txBody>
                    <a:bodyPr/>
                    <a:lstStyle/>
                    <a:p>
                      <a:r>
                        <a:rPr lang="en-US" dirty="0">
                          <a:solidFill>
                            <a:srgbClr val="FF0000"/>
                          </a:solidFill>
                        </a:rPr>
                        <a:t>0.8753</a:t>
                      </a:r>
                    </a:p>
                  </a:txBody>
                  <a:tcPr/>
                </a:tc>
                <a:tc>
                  <a:txBody>
                    <a:bodyPr/>
                    <a:lstStyle/>
                    <a:p>
                      <a:r>
                        <a:rPr lang="en-US" dirty="0">
                          <a:solidFill>
                            <a:srgbClr val="FF0000"/>
                          </a:solidFill>
                        </a:rPr>
                        <a:t>0.7931</a:t>
                      </a:r>
                    </a:p>
                  </a:txBody>
                  <a:tcPr/>
                </a:tc>
                <a:extLst>
                  <a:ext uri="{0D108BD9-81ED-4DB2-BD59-A6C34878D82A}">
                    <a16:rowId xmlns="" xmlns:a16="http://schemas.microsoft.com/office/drawing/2014/main" val="404076142"/>
                  </a:ext>
                </a:extLst>
              </a:tr>
              <a:tr h="1010396">
                <a:tc>
                  <a:txBody>
                    <a:bodyPr/>
                    <a:lstStyle/>
                    <a:p>
                      <a:r>
                        <a:rPr lang="en-US" dirty="0"/>
                        <a:t>model</a:t>
                      </a:r>
                    </a:p>
                  </a:txBody>
                  <a:tcPr/>
                </a:tc>
                <a:tc>
                  <a:txBody>
                    <a:bodyPr/>
                    <a:lstStyle/>
                    <a:p>
                      <a:r>
                        <a:rPr lang="en-US" dirty="0">
                          <a:solidFill>
                            <a:srgbClr val="FFFF00"/>
                          </a:solidFill>
                        </a:rPr>
                        <a:t>0.8906</a:t>
                      </a:r>
                    </a:p>
                  </a:txBody>
                  <a:tcPr/>
                </a:tc>
                <a:tc>
                  <a:txBody>
                    <a:bodyPr/>
                    <a:lstStyle/>
                    <a:p>
                      <a:r>
                        <a:rPr lang="en-US" dirty="0">
                          <a:solidFill>
                            <a:srgbClr val="FFFF00"/>
                          </a:solidFill>
                        </a:rPr>
                        <a:t>0.9075</a:t>
                      </a:r>
                    </a:p>
                  </a:txBody>
                  <a:tcPr/>
                </a:tc>
                <a:tc>
                  <a:txBody>
                    <a:bodyPr/>
                    <a:lstStyle/>
                    <a:p>
                      <a:r>
                        <a:rPr lang="en-US" dirty="0">
                          <a:solidFill>
                            <a:srgbClr val="FFFF00"/>
                          </a:solidFill>
                        </a:rPr>
                        <a:t>0.9758</a:t>
                      </a:r>
                    </a:p>
                  </a:txBody>
                  <a:tcPr/>
                </a:tc>
                <a:tc>
                  <a:txBody>
                    <a:bodyPr/>
                    <a:lstStyle/>
                    <a:p>
                      <a:r>
                        <a:rPr lang="en-US" dirty="0">
                          <a:solidFill>
                            <a:srgbClr val="FFFF00"/>
                          </a:solidFill>
                        </a:rPr>
                        <a:t>0.9413</a:t>
                      </a:r>
                    </a:p>
                  </a:txBody>
                  <a:tcPr/>
                </a:tc>
                <a:tc>
                  <a:txBody>
                    <a:bodyPr/>
                    <a:lstStyle/>
                    <a:p>
                      <a:r>
                        <a:rPr lang="en-US" dirty="0">
                          <a:solidFill>
                            <a:srgbClr val="FFFF00"/>
                          </a:solidFill>
                        </a:rPr>
                        <a:t>0.9593</a:t>
                      </a:r>
                    </a:p>
                  </a:txBody>
                  <a:tcPr/>
                </a:tc>
                <a:tc>
                  <a:txBody>
                    <a:bodyPr/>
                    <a:lstStyle/>
                    <a:p>
                      <a:r>
                        <a:rPr lang="en-US" dirty="0">
                          <a:solidFill>
                            <a:srgbClr val="FFFF00"/>
                          </a:solidFill>
                        </a:rPr>
                        <a:t>0.</a:t>
                      </a:r>
                      <a:r>
                        <a:rPr lang="ar-EG" dirty="0">
                          <a:solidFill>
                            <a:srgbClr val="FFFF00"/>
                          </a:solidFill>
                        </a:rPr>
                        <a:t>9335</a:t>
                      </a:r>
                      <a:endParaRPr lang="en-US" dirty="0">
                        <a:solidFill>
                          <a:srgbClr val="FFFF00"/>
                        </a:solidFill>
                      </a:endParaRPr>
                    </a:p>
                  </a:txBody>
                  <a:tcPr/>
                </a:tc>
                <a:tc>
                  <a:txBody>
                    <a:bodyPr/>
                    <a:lstStyle/>
                    <a:p>
                      <a:r>
                        <a:rPr lang="en-US" dirty="0">
                          <a:solidFill>
                            <a:srgbClr val="FFFF00"/>
                          </a:solidFill>
                        </a:rPr>
                        <a:t>0.8511</a:t>
                      </a:r>
                    </a:p>
                  </a:txBody>
                  <a:tcPr/>
                </a:tc>
                <a:extLst>
                  <a:ext uri="{0D108BD9-81ED-4DB2-BD59-A6C34878D82A}">
                    <a16:rowId xmlns="" xmlns:a16="http://schemas.microsoft.com/office/drawing/2014/main" val="2555825573"/>
                  </a:ext>
                </a:extLst>
              </a:tr>
            </a:tbl>
          </a:graphicData>
        </a:graphic>
      </p:graphicFrame>
      <p:pic>
        <p:nvPicPr>
          <p:cNvPr id="20" name="Picture 19">
            <a:extLst>
              <a:ext uri="{FF2B5EF4-FFF2-40B4-BE49-F238E27FC236}">
                <a16:creationId xmlns="" xmlns:a16="http://schemas.microsoft.com/office/drawing/2014/main" id="{664E48BA-2189-B667-539F-88E1D4DCB1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3" y="3895237"/>
            <a:ext cx="6757651" cy="2245804"/>
          </a:xfrm>
          <a:prstGeom prst="rect">
            <a:avLst/>
          </a:prstGeom>
          <a:noFill/>
          <a:ln>
            <a:noFill/>
          </a:ln>
        </p:spPr>
      </p:pic>
      <p:pic>
        <p:nvPicPr>
          <p:cNvPr id="31" name="Picture 30">
            <a:extLst>
              <a:ext uri="{FF2B5EF4-FFF2-40B4-BE49-F238E27FC236}">
                <a16:creationId xmlns="" xmlns:a16="http://schemas.microsoft.com/office/drawing/2014/main" id="{BE439149-BA21-D0E5-4EE1-F8CEA12FBEC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76404" y="6134167"/>
            <a:ext cx="6757652" cy="1229995"/>
          </a:xfrm>
          <a:prstGeom prst="rect">
            <a:avLst/>
          </a:prstGeom>
          <a:noFill/>
          <a:ln>
            <a:noFill/>
          </a:ln>
        </p:spPr>
      </p:pic>
      <p:pic>
        <p:nvPicPr>
          <p:cNvPr id="32" name="Picture 31">
            <a:extLst>
              <a:ext uri="{FF2B5EF4-FFF2-40B4-BE49-F238E27FC236}">
                <a16:creationId xmlns="" xmlns:a16="http://schemas.microsoft.com/office/drawing/2014/main" id="{6F248C89-AA71-01BE-3379-54B624A7BA5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76404" y="7359086"/>
            <a:ext cx="6766040" cy="2813614"/>
          </a:xfrm>
          <a:prstGeom prst="rect">
            <a:avLst/>
          </a:prstGeom>
          <a:noFill/>
          <a:ln>
            <a:noFill/>
          </a:ln>
        </p:spPr>
      </p:pic>
      <p:sp>
        <p:nvSpPr>
          <p:cNvPr id="8" name="TextBox 7"/>
          <p:cNvSpPr txBox="1"/>
          <p:nvPr/>
        </p:nvSpPr>
        <p:spPr>
          <a:xfrm>
            <a:off x="9503096" y="3141895"/>
            <a:ext cx="9982200" cy="369332"/>
          </a:xfrm>
          <a:prstGeom prst="rect">
            <a:avLst/>
          </a:prstGeom>
          <a:noFill/>
        </p:spPr>
        <p:txBody>
          <a:bodyPr wrap="square" rtlCol="0">
            <a:spAutoFit/>
          </a:bodyPr>
          <a:lstStyle/>
          <a:p>
            <a:r>
              <a:rPr lang="en-US" b="1">
                <a:latin typeface="Lucida Bright" panose="02040602050505020304" pitchFamily="18" charset="0"/>
              </a:rPr>
              <a:t>Paper Link:    </a:t>
            </a:r>
            <a:r>
              <a:rPr lang="en-US">
                <a:solidFill>
                  <a:srgbClr val="FF0000"/>
                </a:solidFill>
                <a:latin typeface="Lucida Bright" panose="02040602050505020304" pitchFamily="18" charset="0"/>
              </a:rPr>
              <a:t>https://www.ncbi.nlm.nih.gov/pmc/articles/PMC9071974/</a:t>
            </a:r>
            <a:endParaRPr lang="en-US" dirty="0">
              <a:solidFill>
                <a:srgbClr val="FF0000"/>
              </a:solidFill>
              <a:latin typeface="Lucida Bright" panose="02040602050505020304" pitchFamily="18" charset="0"/>
            </a:endParaRPr>
          </a:p>
        </p:txBody>
      </p:sp>
    </p:spTree>
    <p:extLst>
      <p:ext uri="{BB962C8B-B14F-4D97-AF65-F5344CB8AC3E}">
        <p14:creationId xmlns:p14="http://schemas.microsoft.com/office/powerpoint/2010/main" val="2056668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099284" y="-570421"/>
            <a:ext cx="15170668" cy="2690882"/>
            <a:chOff x="0" y="0"/>
            <a:chExt cx="1444629" cy="256240"/>
          </a:xfrm>
        </p:grpSpPr>
        <p:sp>
          <p:nvSpPr>
            <p:cNvPr id="3" name="Freeform 3"/>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cxnSp>
        <p:nvCxnSpPr>
          <p:cNvPr id="7" name="Straight Connector 6">
            <a:extLst>
              <a:ext uri="{FF2B5EF4-FFF2-40B4-BE49-F238E27FC236}">
                <a16:creationId xmlns="" xmlns:a16="http://schemas.microsoft.com/office/drawing/2014/main" id="{E5FE713A-0495-ADBA-9B37-4B60770496C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825381" y="6171833"/>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1" name="Freeform 11">
            <a:extLst>
              <a:ext uri="{FF2B5EF4-FFF2-40B4-BE49-F238E27FC236}">
                <a16:creationId xmlns="" xmlns:a16="http://schemas.microsoft.com/office/drawing/2014/main" id="{1E82CAF4-D764-2D19-73E0-EDB12633A930}"/>
              </a:ext>
            </a:extLst>
          </p:cNvPr>
          <p:cNvSpPr/>
          <p:nvPr/>
        </p:nvSpPr>
        <p:spPr>
          <a:xfrm flipH="1">
            <a:off x="239134" y="231521"/>
            <a:ext cx="1769052" cy="1594358"/>
          </a:xfrm>
          <a:custGeom>
            <a:avLst/>
            <a:gdLst/>
            <a:ahLst/>
            <a:cxnLst/>
            <a:rect l="l" t="t" r="r" b="b"/>
            <a:pathLst>
              <a:path w="1769052" h="1594358">
                <a:moveTo>
                  <a:pt x="1769052" y="0"/>
                </a:moveTo>
                <a:lnTo>
                  <a:pt x="0" y="0"/>
                </a:lnTo>
                <a:lnTo>
                  <a:pt x="0" y="1594358"/>
                </a:lnTo>
                <a:lnTo>
                  <a:pt x="1769052" y="1594358"/>
                </a:lnTo>
                <a:lnTo>
                  <a:pt x="1769052"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cxnSp>
        <p:nvCxnSpPr>
          <p:cNvPr id="6" name="Straight Connector 5">
            <a:extLst>
              <a:ext uri="{FF2B5EF4-FFF2-40B4-BE49-F238E27FC236}">
                <a16:creationId xmlns="" xmlns:a16="http://schemas.microsoft.com/office/drawing/2014/main" id="{54D636C1-7E2D-4671-3A65-61170AE1245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555539" y="5746991"/>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7B7DB656-F57F-330E-3CF3-DB783D788CF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4488332" y="6123097"/>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 name="Graphic 22">
            <a:extLst>
              <a:ext uri="{FF2B5EF4-FFF2-40B4-BE49-F238E27FC236}">
                <a16:creationId xmlns="" xmlns:a16="http://schemas.microsoft.com/office/drawing/2014/main" id="{2D29934F-1A1F-F4B4-70BF-456FB6D809F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4468643" y="8256745"/>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chemeClr val="tx2"/>
              </a:solidFill>
              <a:latin typeface="Gabriola" panose="04040605051002020D02" pitchFamily="82" charset="0"/>
            </a:endParaRPr>
          </a:p>
        </p:txBody>
      </p:sp>
      <p:sp>
        <p:nvSpPr>
          <p:cNvPr id="15" name="Graphic 23">
            <a:extLst>
              <a:ext uri="{FF2B5EF4-FFF2-40B4-BE49-F238E27FC236}">
                <a16:creationId xmlns="" xmlns:a16="http://schemas.microsoft.com/office/drawing/2014/main" id="{21952689-4FF9-BC6B-8749-0E52FB4D924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4877393" y="8716824"/>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chemeClr val="tx2"/>
              </a:solidFill>
              <a:latin typeface="Gabriola" panose="04040605051002020D02" pitchFamily="82" charset="0"/>
            </a:endParaRPr>
          </a:p>
        </p:txBody>
      </p:sp>
      <p:sp>
        <p:nvSpPr>
          <p:cNvPr id="16" name="Graphic 21">
            <a:extLst>
              <a:ext uri="{FF2B5EF4-FFF2-40B4-BE49-F238E27FC236}">
                <a16:creationId xmlns="" xmlns:a16="http://schemas.microsoft.com/office/drawing/2014/main" id="{1A163861-E830-7388-6098-62047ED9243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4186506" y="8858094"/>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chemeClr val="tx2"/>
              </a:solidFill>
              <a:latin typeface="Gabriola" panose="04040605051002020D02" pitchFamily="82" charset="0"/>
            </a:endParaRPr>
          </a:p>
        </p:txBody>
      </p:sp>
      <p:sp>
        <p:nvSpPr>
          <p:cNvPr id="18" name="Rectangle 13">
            <a:extLst>
              <a:ext uri="{FF2B5EF4-FFF2-40B4-BE49-F238E27FC236}">
                <a16:creationId xmlns="" xmlns:a16="http://schemas.microsoft.com/office/drawing/2014/main" id="{3A7F143C-6726-09BD-245F-971350E0730B}"/>
              </a:ext>
            </a:extLst>
          </p:cNvPr>
          <p:cNvSpPr>
            <a:spLocks noChangeArrowheads="1"/>
          </p:cNvSpPr>
          <p:nvPr/>
        </p:nvSpPr>
        <p:spPr bwMode="auto">
          <a:xfrm flipV="1">
            <a:off x="9610623" y="11448654"/>
            <a:ext cx="4598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solidFill>
                <a:schemeClr val="tx2"/>
              </a:solidFill>
              <a:latin typeface="Gabriola" panose="04040605051002020D02" pitchFamily="82" charset="0"/>
            </a:endParaRPr>
          </a:p>
        </p:txBody>
      </p:sp>
      <p:sp>
        <p:nvSpPr>
          <p:cNvPr id="8" name="TextBox 7">
            <a:extLst>
              <a:ext uri="{FF2B5EF4-FFF2-40B4-BE49-F238E27FC236}">
                <a16:creationId xmlns="" xmlns:a16="http://schemas.microsoft.com/office/drawing/2014/main" id="{E5EBB02B-1680-C541-C48A-F00477735662}"/>
              </a:ext>
            </a:extLst>
          </p:cNvPr>
          <p:cNvSpPr txBox="1"/>
          <p:nvPr/>
        </p:nvSpPr>
        <p:spPr>
          <a:xfrm>
            <a:off x="1524000" y="-63062"/>
            <a:ext cx="5332848" cy="842332"/>
          </a:xfrm>
          <a:prstGeom prst="rect">
            <a:avLst/>
          </a:prstGeom>
        </p:spPr>
        <p:txBody>
          <a:bodyPr vert="horz" lIns="91440" tIns="45720" rIns="91440" bIns="45720" rtlCol="0" anchor="t">
            <a:noAutofit/>
          </a:bodyPr>
          <a:lstStyle/>
          <a:p>
            <a:pPr algn="r">
              <a:lnSpc>
                <a:spcPct val="90000"/>
              </a:lnSpc>
              <a:spcBef>
                <a:spcPct val="0"/>
              </a:spcBef>
              <a:spcAft>
                <a:spcPts val="600"/>
              </a:spcAft>
            </a:pPr>
            <a:r>
              <a:rPr lang="en-US" sz="4000" kern="1200" dirty="0">
                <a:solidFill>
                  <a:schemeClr val="bg1"/>
                </a:solidFill>
                <a:latin typeface="Gabriola" panose="04040605051002020D02" pitchFamily="82" charset="0"/>
                <a:ea typeface="+mj-ea"/>
                <a:cs typeface="+mj-cs"/>
              </a:rPr>
              <a:t>After the last approach</a:t>
            </a:r>
          </a:p>
          <a:p>
            <a:pPr algn="r">
              <a:lnSpc>
                <a:spcPct val="90000"/>
              </a:lnSpc>
              <a:spcBef>
                <a:spcPct val="0"/>
              </a:spcBef>
              <a:spcAft>
                <a:spcPts val="600"/>
              </a:spcAft>
            </a:pPr>
            <a:r>
              <a:rPr lang="en-US" sz="4000" kern="1200" dirty="0">
                <a:solidFill>
                  <a:schemeClr val="bg1"/>
                </a:solidFill>
                <a:latin typeface="Gabriola" panose="04040605051002020D02" pitchFamily="82" charset="0"/>
                <a:ea typeface="+mj-ea"/>
                <a:cs typeface="+mj-cs"/>
              </a:rPr>
              <a:t> </a:t>
            </a:r>
          </a:p>
        </p:txBody>
      </p:sp>
      <p:cxnSp>
        <p:nvCxnSpPr>
          <p:cNvPr id="9" name="Straight Connector 8">
            <a:extLst>
              <a:ext uri="{FF2B5EF4-FFF2-40B4-BE49-F238E27FC236}">
                <a16:creationId xmlns="" xmlns:a16="http://schemas.microsoft.com/office/drawing/2014/main" id="{9A5F1E14-807F-5183-76C7-C927E4B76D7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534496" y="5496815"/>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94010BD6-F1A6-574D-A2F0-C73923FF500A}"/>
              </a:ext>
            </a:extLst>
          </p:cNvPr>
          <p:cNvSpPr txBox="1"/>
          <p:nvPr/>
        </p:nvSpPr>
        <p:spPr>
          <a:xfrm>
            <a:off x="1905000" y="2139491"/>
            <a:ext cx="10389061" cy="646331"/>
          </a:xfrm>
          <a:prstGeom prst="rect">
            <a:avLst/>
          </a:prstGeom>
          <a:noFill/>
        </p:spPr>
        <p:txBody>
          <a:bodyPr wrap="square" rtlCol="0">
            <a:spAutoFit/>
          </a:bodyPr>
          <a:lstStyle/>
          <a:p>
            <a:r>
              <a:rPr lang="en-US" sz="36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Use all the 7 binary model weights  to predict the image labels</a:t>
            </a:r>
            <a:endParaRPr lang="en-US" sz="3600" dirty="0">
              <a:solidFill>
                <a:schemeClr val="tx2"/>
              </a:solidFill>
              <a:latin typeface="Gabriola" panose="04040605051002020D02" pitchFamily="82" charset="0"/>
            </a:endParaRPr>
          </a:p>
        </p:txBody>
      </p:sp>
      <p:sp>
        <p:nvSpPr>
          <p:cNvPr id="13" name="Rectangle 13">
            <a:extLst>
              <a:ext uri="{FF2B5EF4-FFF2-40B4-BE49-F238E27FC236}">
                <a16:creationId xmlns="" xmlns:a16="http://schemas.microsoft.com/office/drawing/2014/main" id="{2A7C937C-3FA9-6CBE-7CB8-871F706B1015}"/>
              </a:ext>
            </a:extLst>
          </p:cNvPr>
          <p:cNvSpPr>
            <a:spLocks noChangeArrowheads="1"/>
          </p:cNvSpPr>
          <p:nvPr/>
        </p:nvSpPr>
        <p:spPr bwMode="auto">
          <a:xfrm flipV="1">
            <a:off x="8656787" y="10822372"/>
            <a:ext cx="4598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solidFill>
                <a:schemeClr val="tx2"/>
              </a:solidFill>
              <a:latin typeface="Gabriola" panose="04040605051002020D02" pitchFamily="82" charset="0"/>
            </a:endParaRPr>
          </a:p>
        </p:txBody>
      </p:sp>
      <p:pic>
        <p:nvPicPr>
          <p:cNvPr id="25" name="Picture 24">
            <a:extLst>
              <a:ext uri="{FF2B5EF4-FFF2-40B4-BE49-F238E27FC236}">
                <a16:creationId xmlns="" xmlns:a16="http://schemas.microsoft.com/office/drawing/2014/main" id="{12A34569-AA8B-DDE6-EDEC-72D6D50AB3F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956001"/>
            <a:ext cx="14859000" cy="2848466"/>
          </a:xfrm>
          <a:prstGeom prst="rect">
            <a:avLst/>
          </a:prstGeom>
          <a:noFill/>
          <a:ln>
            <a:noFill/>
          </a:ln>
        </p:spPr>
      </p:pic>
      <p:pic>
        <p:nvPicPr>
          <p:cNvPr id="26" name="Picture 25">
            <a:extLst>
              <a:ext uri="{FF2B5EF4-FFF2-40B4-BE49-F238E27FC236}">
                <a16:creationId xmlns="" xmlns:a16="http://schemas.microsoft.com/office/drawing/2014/main" id="{C7850B13-BD7D-8764-6BA1-D45DB419368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5782099"/>
            <a:ext cx="14859000" cy="3970804"/>
          </a:xfrm>
          <a:prstGeom prst="rect">
            <a:avLst/>
          </a:prstGeom>
          <a:noFill/>
          <a:ln>
            <a:noFill/>
          </a:ln>
        </p:spPr>
      </p:pic>
    </p:spTree>
    <p:extLst>
      <p:ext uri="{BB962C8B-B14F-4D97-AF65-F5344CB8AC3E}">
        <p14:creationId xmlns:p14="http://schemas.microsoft.com/office/powerpoint/2010/main" val="3583561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411403" y="-421027"/>
            <a:ext cx="16667681" cy="2642539"/>
            <a:chOff x="0" y="0"/>
            <a:chExt cx="1616218" cy="256240"/>
          </a:xfrm>
        </p:grpSpPr>
        <p:sp>
          <p:nvSpPr>
            <p:cNvPr id="3" name="Freeform 3"/>
            <p:cNvSpPr/>
            <p:nvPr/>
          </p:nvSpPr>
          <p:spPr>
            <a:xfrm>
              <a:off x="0" y="0"/>
              <a:ext cx="1616218" cy="256240"/>
            </a:xfrm>
            <a:custGeom>
              <a:avLst/>
              <a:gdLst/>
              <a:ahLst/>
              <a:cxnLst/>
              <a:rect l="l" t="t" r="r" b="b"/>
              <a:pathLst>
                <a:path w="1616218" h="256240">
                  <a:moveTo>
                    <a:pt x="203200" y="0"/>
                  </a:moveTo>
                  <a:lnTo>
                    <a:pt x="1413018" y="0"/>
                  </a:lnTo>
                  <a:lnTo>
                    <a:pt x="1616218"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3706822" y="-3453289"/>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8" name="TextBox 8"/>
          <p:cNvSpPr txBox="1"/>
          <p:nvPr/>
        </p:nvSpPr>
        <p:spPr>
          <a:xfrm>
            <a:off x="1552115" y="805430"/>
            <a:ext cx="7138643" cy="1000274"/>
          </a:xfrm>
          <a:prstGeom prst="rect">
            <a:avLst/>
          </a:prstGeom>
        </p:spPr>
        <p:txBody>
          <a:bodyPr lIns="0" tIns="0" rIns="0" bIns="0" rtlCol="0" anchor="t">
            <a:spAutoFit/>
          </a:bodyPr>
          <a:lstStyle/>
          <a:p>
            <a:pPr>
              <a:lnSpc>
                <a:spcPts val="7815"/>
              </a:lnSpc>
            </a:pPr>
            <a:r>
              <a:rPr lang="en-US" sz="6512" dirty="0">
                <a:solidFill>
                  <a:srgbClr val="FFFFFF"/>
                </a:solidFill>
                <a:latin typeface="Gabriola" panose="04040605051002020D02" pitchFamily="82" charset="0"/>
              </a:rPr>
              <a:t>Model Evaluation</a:t>
            </a:r>
          </a:p>
        </p:txBody>
      </p:sp>
      <p:sp>
        <p:nvSpPr>
          <p:cNvPr id="12" name="TextBox 7">
            <a:extLst>
              <a:ext uri="{FF2B5EF4-FFF2-40B4-BE49-F238E27FC236}">
                <a16:creationId xmlns="" xmlns:a16="http://schemas.microsoft.com/office/drawing/2014/main" id="{7598B4FB-22E2-5239-3238-A20789706AB7}"/>
              </a:ext>
            </a:extLst>
          </p:cNvPr>
          <p:cNvSpPr txBox="1"/>
          <p:nvPr/>
        </p:nvSpPr>
        <p:spPr>
          <a:xfrm>
            <a:off x="346423" y="2076452"/>
            <a:ext cx="3280582" cy="743409"/>
          </a:xfrm>
          <a:prstGeom prst="rect">
            <a:avLst/>
          </a:prstGeom>
        </p:spPr>
        <p:txBody>
          <a:bodyPr wrap="square" lIns="0" tIns="0" rIns="0" bIns="0" rtlCol="0" anchor="t">
            <a:spAutoFit/>
          </a:bodyPr>
          <a:lstStyle/>
          <a:p>
            <a:pPr>
              <a:lnSpc>
                <a:spcPts val="6314"/>
              </a:lnSpc>
            </a:pPr>
            <a:r>
              <a:rPr lang="en-US" sz="4800" spc="-112" dirty="0">
                <a:solidFill>
                  <a:srgbClr val="1F4F74"/>
                </a:solidFill>
                <a:latin typeface="Gabriola" panose="04040605051002020D02" pitchFamily="82" charset="0"/>
              </a:rPr>
              <a:t>Confusion Matrix</a:t>
            </a:r>
          </a:p>
        </p:txBody>
      </p:sp>
      <p:pic>
        <p:nvPicPr>
          <p:cNvPr id="11" name="Picture 10" descr="A magnifying glass and a clock&#10;&#10;Description automatically generated">
            <a:extLst>
              <a:ext uri="{FF2B5EF4-FFF2-40B4-BE49-F238E27FC236}">
                <a16:creationId xmlns="" xmlns:a16="http://schemas.microsoft.com/office/drawing/2014/main" id="{40FD6830-F052-9BAF-4261-1C9A6CE16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304777"/>
            <a:ext cx="1358730" cy="1358730"/>
          </a:xfrm>
          <a:prstGeom prst="rect">
            <a:avLst/>
          </a:prstGeom>
        </p:spPr>
      </p:pic>
      <p:sp>
        <p:nvSpPr>
          <p:cNvPr id="27" name="TextBox 26">
            <a:extLst>
              <a:ext uri="{FF2B5EF4-FFF2-40B4-BE49-F238E27FC236}">
                <a16:creationId xmlns="" xmlns:a16="http://schemas.microsoft.com/office/drawing/2014/main" id="{F0065FB1-C3C2-4F16-8F8D-ED414A9A5FCA}"/>
              </a:ext>
            </a:extLst>
          </p:cNvPr>
          <p:cNvSpPr txBox="1"/>
          <p:nvPr/>
        </p:nvSpPr>
        <p:spPr>
          <a:xfrm>
            <a:off x="467726" y="2630427"/>
            <a:ext cx="4684190" cy="842332"/>
          </a:xfrm>
          <a:prstGeom prst="rect">
            <a:avLst/>
          </a:prstGeom>
        </p:spPr>
        <p:txBody>
          <a:bodyPr vert="horz" lIns="91440" tIns="45720" rIns="91440" bIns="45720" rtlCol="0" anchor="t">
            <a:noAutofit/>
          </a:bodyPr>
          <a:lstStyle/>
          <a:p>
            <a:pPr algn="r">
              <a:lnSpc>
                <a:spcPct val="90000"/>
              </a:lnSpc>
              <a:spcBef>
                <a:spcPct val="0"/>
              </a:spcBef>
              <a:spcAft>
                <a:spcPts val="600"/>
              </a:spcAft>
            </a:pPr>
            <a:r>
              <a:rPr lang="en-US" sz="4000" kern="1200" dirty="0">
                <a:solidFill>
                  <a:schemeClr val="tx2"/>
                </a:solidFill>
                <a:latin typeface="Gabriola" panose="04040605051002020D02" pitchFamily="82" charset="0"/>
                <a:ea typeface="+mj-ea"/>
                <a:cs typeface="+mj-cs"/>
              </a:rPr>
              <a:t>Binary Classification </a:t>
            </a:r>
          </a:p>
          <a:p>
            <a:pPr algn="r">
              <a:lnSpc>
                <a:spcPct val="90000"/>
              </a:lnSpc>
              <a:spcBef>
                <a:spcPct val="0"/>
              </a:spcBef>
              <a:spcAft>
                <a:spcPts val="600"/>
              </a:spcAft>
            </a:pPr>
            <a:endParaRPr lang="en-US" sz="4000" kern="1200" dirty="0">
              <a:solidFill>
                <a:schemeClr val="tx2"/>
              </a:solidFill>
              <a:latin typeface="Gabriola" panose="04040605051002020D02" pitchFamily="82" charset="0"/>
              <a:ea typeface="+mj-ea"/>
              <a:cs typeface="+mj-cs"/>
            </a:endParaRPr>
          </a:p>
        </p:txBody>
      </p:sp>
      <p:cxnSp>
        <p:nvCxnSpPr>
          <p:cNvPr id="29" name="Straight Connector 28">
            <a:extLst>
              <a:ext uri="{FF2B5EF4-FFF2-40B4-BE49-F238E27FC236}">
                <a16:creationId xmlns="" xmlns:a16="http://schemas.microsoft.com/office/drawing/2014/main" id="{BA7A8B48-CBB7-6C0F-FCD2-D71E2A0BAD1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3911331" y="5965376"/>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DDE5BC59-D095-6EFF-FC1D-F0C9CDC642AE}"/>
              </a:ext>
            </a:extLst>
          </p:cNvPr>
          <p:cNvSpPr txBox="1"/>
          <p:nvPr/>
        </p:nvSpPr>
        <p:spPr>
          <a:xfrm>
            <a:off x="3183782" y="3104385"/>
            <a:ext cx="7240803" cy="461665"/>
          </a:xfrm>
          <a:prstGeom prst="rect">
            <a:avLst/>
          </a:prstGeom>
          <a:noFill/>
        </p:spPr>
        <p:txBody>
          <a:bodyPr wrap="square" rtlCol="0">
            <a:spAutoFit/>
          </a:bodyPr>
          <a:lstStyle/>
          <a:p>
            <a:r>
              <a:rPr lang="en-US" sz="24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Augmented </a:t>
            </a:r>
            <a:r>
              <a:rPr lang="en-US" sz="2400" b="1" kern="100" dirty="0">
                <a:solidFill>
                  <a:schemeClr val="tx2"/>
                </a:solidFill>
                <a:effectLst/>
                <a:latin typeface="Gabriola" panose="04040605051002020D02" pitchFamily="82" charset="0"/>
                <a:ea typeface="Times New Roman" panose="02020603050405020304" pitchFamily="18" charset="0"/>
                <a:cs typeface="Arial" panose="020B0604020202020204" pitchFamily="34" charset="0"/>
              </a:rPr>
              <a:t>ODIR only and collected Dataset</a:t>
            </a:r>
            <a:endParaRPr lang="en-US" sz="2400" dirty="0">
              <a:solidFill>
                <a:schemeClr val="tx2"/>
              </a:solidFill>
              <a:latin typeface="Gabriola" panose="04040605051002020D02" pitchFamily="82" charset="0"/>
            </a:endParaRPr>
          </a:p>
        </p:txBody>
      </p:sp>
      <p:pic>
        <p:nvPicPr>
          <p:cNvPr id="33" name="Picture 32">
            <a:extLst>
              <a:ext uri="{FF2B5EF4-FFF2-40B4-BE49-F238E27FC236}">
                <a16:creationId xmlns="" xmlns:a16="http://schemas.microsoft.com/office/drawing/2014/main" id="{D8D0368A-EAD6-071A-E457-7E5F6E67661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2817" y="4480981"/>
            <a:ext cx="3639373" cy="3116941"/>
          </a:xfrm>
          <a:prstGeom prst="rect">
            <a:avLst/>
          </a:prstGeom>
          <a:noFill/>
          <a:ln>
            <a:noFill/>
          </a:ln>
        </p:spPr>
      </p:pic>
      <p:pic>
        <p:nvPicPr>
          <p:cNvPr id="34" name="Picture 33">
            <a:extLst>
              <a:ext uri="{FF2B5EF4-FFF2-40B4-BE49-F238E27FC236}">
                <a16:creationId xmlns="" xmlns:a16="http://schemas.microsoft.com/office/drawing/2014/main" id="{2969F783-E03F-3AA5-A91A-9DE0EED5CAC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51993" y="4480981"/>
            <a:ext cx="4270690" cy="3116941"/>
          </a:xfrm>
          <a:prstGeom prst="rect">
            <a:avLst/>
          </a:prstGeom>
          <a:noFill/>
          <a:ln>
            <a:noFill/>
          </a:ln>
        </p:spPr>
      </p:pic>
      <p:pic>
        <p:nvPicPr>
          <p:cNvPr id="35" name="Picture 34">
            <a:extLst>
              <a:ext uri="{FF2B5EF4-FFF2-40B4-BE49-F238E27FC236}">
                <a16:creationId xmlns="" xmlns:a16="http://schemas.microsoft.com/office/drawing/2014/main" id="{D4A662C8-8A2E-3D05-B91E-7BF2ADE33A4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663344" y="4480982"/>
            <a:ext cx="4043478" cy="3116942"/>
          </a:xfrm>
          <a:prstGeom prst="rect">
            <a:avLst/>
          </a:prstGeom>
          <a:noFill/>
          <a:ln>
            <a:noFill/>
          </a:ln>
        </p:spPr>
      </p:pic>
      <p:pic>
        <p:nvPicPr>
          <p:cNvPr id="36" name="Picture 35">
            <a:extLst>
              <a:ext uri="{FF2B5EF4-FFF2-40B4-BE49-F238E27FC236}">
                <a16:creationId xmlns="" xmlns:a16="http://schemas.microsoft.com/office/drawing/2014/main" id="{FD843824-86AD-0890-4C6F-10C632C50FC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4166428" y="4480981"/>
            <a:ext cx="3822026" cy="3116941"/>
          </a:xfrm>
          <a:prstGeom prst="rect">
            <a:avLst/>
          </a:prstGeom>
          <a:noFill/>
          <a:ln>
            <a:noFill/>
          </a:ln>
        </p:spPr>
      </p:pic>
      <p:pic>
        <p:nvPicPr>
          <p:cNvPr id="37" name="Picture 36">
            <a:extLst>
              <a:ext uri="{FF2B5EF4-FFF2-40B4-BE49-F238E27FC236}">
                <a16:creationId xmlns="" xmlns:a16="http://schemas.microsoft.com/office/drawing/2014/main" id="{48C7EFA0-7C06-A939-7B4A-5855066D0A3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465578" y="7641009"/>
            <a:ext cx="4693730" cy="2618051"/>
          </a:xfrm>
          <a:prstGeom prst="rect">
            <a:avLst/>
          </a:prstGeom>
          <a:noFill/>
          <a:ln>
            <a:noFill/>
          </a:ln>
        </p:spPr>
      </p:pic>
      <p:pic>
        <p:nvPicPr>
          <p:cNvPr id="38" name="Picture 37">
            <a:extLst>
              <a:ext uri="{FF2B5EF4-FFF2-40B4-BE49-F238E27FC236}">
                <a16:creationId xmlns="" xmlns:a16="http://schemas.microsoft.com/office/drawing/2014/main" id="{2D034946-171A-E46F-C101-9929A1F49EE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159308" y="7698900"/>
            <a:ext cx="4270691" cy="2588100"/>
          </a:xfrm>
          <a:prstGeom prst="rect">
            <a:avLst/>
          </a:prstGeom>
          <a:noFill/>
          <a:ln>
            <a:noFill/>
          </a:ln>
        </p:spPr>
      </p:pic>
      <p:pic>
        <p:nvPicPr>
          <p:cNvPr id="39" name="Picture 38">
            <a:extLst>
              <a:ext uri="{FF2B5EF4-FFF2-40B4-BE49-F238E27FC236}">
                <a16:creationId xmlns="" xmlns:a16="http://schemas.microsoft.com/office/drawing/2014/main" id="{F07DAEEB-7993-8144-02A5-A53BD7B1DBF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685084" y="7597922"/>
            <a:ext cx="5496928" cy="2689077"/>
          </a:xfrm>
          <a:prstGeom prst="rect">
            <a:avLst/>
          </a:prstGeom>
          <a:noFill/>
          <a:ln>
            <a:noFill/>
          </a:ln>
        </p:spPr>
      </p:pic>
    </p:spTree>
    <p:extLst>
      <p:ext uri="{BB962C8B-B14F-4D97-AF65-F5344CB8AC3E}">
        <p14:creationId xmlns:p14="http://schemas.microsoft.com/office/powerpoint/2010/main" val="420863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42"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1+#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46C892B-7FE5-2CA6-ADEF-DE17D4BBBBE9}"/>
            </a:ext>
          </a:extLst>
        </p:cNvPr>
        <p:cNvGrpSpPr/>
        <p:nvPr/>
      </p:nvGrpSpPr>
      <p:grpSpPr>
        <a:xfrm>
          <a:off x="0" y="0"/>
          <a:ext cx="0" cy="0"/>
          <a:chOff x="0" y="0"/>
          <a:chExt cx="0" cy="0"/>
        </a:xfrm>
      </p:grpSpPr>
      <p:grpSp>
        <p:nvGrpSpPr>
          <p:cNvPr id="2" name="Group 2">
            <a:extLst>
              <a:ext uri="{FF2B5EF4-FFF2-40B4-BE49-F238E27FC236}">
                <a16:creationId xmlns="" xmlns:a16="http://schemas.microsoft.com/office/drawing/2014/main" id="{285A3B77-9AA5-06B4-524D-2827A50E3E32}"/>
              </a:ext>
            </a:extLst>
          </p:cNvPr>
          <p:cNvGrpSpPr/>
          <p:nvPr/>
        </p:nvGrpSpPr>
        <p:grpSpPr>
          <a:xfrm rot="-10800000">
            <a:off x="-6054587" y="-568165"/>
            <a:ext cx="15170668" cy="2690882"/>
            <a:chOff x="0" y="0"/>
            <a:chExt cx="1444629" cy="256240"/>
          </a:xfrm>
        </p:grpSpPr>
        <p:sp>
          <p:nvSpPr>
            <p:cNvPr id="3" name="Freeform 3">
              <a:extLst>
                <a:ext uri="{FF2B5EF4-FFF2-40B4-BE49-F238E27FC236}">
                  <a16:creationId xmlns="" xmlns:a16="http://schemas.microsoft.com/office/drawing/2014/main" id="{D76F6BA2-091A-90E0-ADC2-7CFC0BA4EEB4}"/>
                </a:ext>
              </a:extLst>
            </p:cNvPr>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txBody>
            <a:bodyPr/>
            <a:lstStyle/>
            <a:p>
              <a:endParaRPr lang="en-US" dirty="0">
                <a:latin typeface="Gabriola" panose="04040605051002020D02" pitchFamily="82" charset="0"/>
              </a:endParaRPr>
            </a:p>
          </p:txBody>
        </p:sp>
        <p:sp>
          <p:nvSpPr>
            <p:cNvPr id="4" name="TextBox 4">
              <a:extLst>
                <a:ext uri="{FF2B5EF4-FFF2-40B4-BE49-F238E27FC236}">
                  <a16:creationId xmlns="" xmlns:a16="http://schemas.microsoft.com/office/drawing/2014/main" id="{63D3010B-84F4-F9C5-76CF-5C9428F79172}"/>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a:extLst>
              <a:ext uri="{FF2B5EF4-FFF2-40B4-BE49-F238E27FC236}">
                <a16:creationId xmlns="" xmlns:a16="http://schemas.microsoft.com/office/drawing/2014/main" id="{8B44A280-74D8-2C08-6169-2AC959DC21FA}"/>
              </a:ext>
            </a:extLst>
          </p:cNvPr>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1" name="Freeform 11">
            <a:extLst>
              <a:ext uri="{FF2B5EF4-FFF2-40B4-BE49-F238E27FC236}">
                <a16:creationId xmlns="" xmlns:a16="http://schemas.microsoft.com/office/drawing/2014/main" id="{2D1724A1-9111-732B-FA90-4E7469E302A1}"/>
              </a:ext>
            </a:extLst>
          </p:cNvPr>
          <p:cNvSpPr/>
          <p:nvPr/>
        </p:nvSpPr>
        <p:spPr>
          <a:xfrm flipH="1">
            <a:off x="239134" y="231521"/>
            <a:ext cx="1769052" cy="1594358"/>
          </a:xfrm>
          <a:custGeom>
            <a:avLst/>
            <a:gdLst/>
            <a:ahLst/>
            <a:cxnLst/>
            <a:rect l="l" t="t" r="r" b="b"/>
            <a:pathLst>
              <a:path w="1769052" h="1594358">
                <a:moveTo>
                  <a:pt x="1769052" y="0"/>
                </a:moveTo>
                <a:lnTo>
                  <a:pt x="0" y="0"/>
                </a:lnTo>
                <a:lnTo>
                  <a:pt x="0" y="1594358"/>
                </a:lnTo>
                <a:lnTo>
                  <a:pt x="1769052" y="1594358"/>
                </a:lnTo>
                <a:lnTo>
                  <a:pt x="1769052"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12" name="TextBox 12">
            <a:extLst>
              <a:ext uri="{FF2B5EF4-FFF2-40B4-BE49-F238E27FC236}">
                <a16:creationId xmlns="" xmlns:a16="http://schemas.microsoft.com/office/drawing/2014/main" id="{656151E0-5DCB-40DF-ED32-34E6338BD5C1}"/>
              </a:ext>
            </a:extLst>
          </p:cNvPr>
          <p:cNvSpPr txBox="1"/>
          <p:nvPr/>
        </p:nvSpPr>
        <p:spPr>
          <a:xfrm>
            <a:off x="2380960" y="-9525"/>
            <a:ext cx="6534440" cy="2034788"/>
          </a:xfrm>
          <a:prstGeom prst="rect">
            <a:avLst/>
          </a:prstGeom>
        </p:spPr>
        <p:txBody>
          <a:bodyPr lIns="0" tIns="0" rIns="0" bIns="0" rtlCol="0" anchor="t">
            <a:spAutoFit/>
          </a:bodyPr>
          <a:lstStyle/>
          <a:p>
            <a:pPr>
              <a:lnSpc>
                <a:spcPts val="8151"/>
              </a:lnSpc>
            </a:pPr>
            <a:r>
              <a:rPr lang="en-US" sz="6792" dirty="0">
                <a:solidFill>
                  <a:srgbClr val="FFFFFF"/>
                </a:solidFill>
                <a:latin typeface="Gabriola" panose="04040605051002020D02" pitchFamily="82" charset="0"/>
              </a:rPr>
              <a:t>Proposed Pretrained Model</a:t>
            </a:r>
          </a:p>
        </p:txBody>
      </p:sp>
      <p:sp>
        <p:nvSpPr>
          <p:cNvPr id="22" name="TextBox 21">
            <a:extLst>
              <a:ext uri="{FF2B5EF4-FFF2-40B4-BE49-F238E27FC236}">
                <a16:creationId xmlns="" xmlns:a16="http://schemas.microsoft.com/office/drawing/2014/main" id="{A386DCD0-1C21-ABC6-A635-FC603F31D0A7}"/>
              </a:ext>
            </a:extLst>
          </p:cNvPr>
          <p:cNvSpPr txBox="1"/>
          <p:nvPr/>
        </p:nvSpPr>
        <p:spPr>
          <a:xfrm>
            <a:off x="11288770" y="2786162"/>
            <a:ext cx="3950890" cy="1323439"/>
          </a:xfrm>
          <a:prstGeom prst="rect">
            <a:avLst/>
          </a:prstGeom>
          <a:noFill/>
        </p:spPr>
        <p:txBody>
          <a:bodyPr wrap="none" rtlCol="0">
            <a:spAutoFit/>
          </a:bodyPr>
          <a:lstStyle/>
          <a:p>
            <a:r>
              <a:rPr lang="en-US" sz="8000" b="1" dirty="0" err="1">
                <a:solidFill>
                  <a:schemeClr val="tx2"/>
                </a:solidFill>
              </a:rPr>
              <a:t>X</a:t>
            </a:r>
            <a:r>
              <a:rPr lang="en-US" sz="8000" b="1" dirty="0" err="1" smtClean="0">
                <a:solidFill>
                  <a:schemeClr val="tx2"/>
                </a:solidFill>
              </a:rPr>
              <a:t>ception</a:t>
            </a:r>
            <a:endParaRPr lang="en-US" sz="8000" b="1" dirty="0">
              <a:solidFill>
                <a:schemeClr val="tx2"/>
              </a:solidFill>
            </a:endParaRPr>
          </a:p>
        </p:txBody>
      </p:sp>
      <p:sp>
        <p:nvSpPr>
          <p:cNvPr id="25" name="Rectangle: Rounded Corners 24">
            <a:extLst>
              <a:ext uri="{FF2B5EF4-FFF2-40B4-BE49-F238E27FC236}">
                <a16:creationId xmlns="" xmlns:a16="http://schemas.microsoft.com/office/drawing/2014/main" id="{50648CB4-D56B-E86C-680D-F1A46229C4DB}"/>
              </a:ext>
            </a:extLst>
          </p:cNvPr>
          <p:cNvSpPr/>
          <p:nvPr/>
        </p:nvSpPr>
        <p:spPr>
          <a:xfrm>
            <a:off x="11734800" y="6177399"/>
            <a:ext cx="3405801" cy="19619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Why?</a:t>
            </a:r>
          </a:p>
          <a:p>
            <a:pPr marL="342900" indent="-342900" algn="ctr">
              <a:buAutoNum type="arabicPeriod"/>
            </a:pPr>
            <a:r>
              <a:rPr lang="en-US" dirty="0">
                <a:solidFill>
                  <a:schemeClr val="bg1"/>
                </a:solidFill>
              </a:rPr>
              <a:t>Fewer weights</a:t>
            </a:r>
          </a:p>
          <a:p>
            <a:pPr marL="342900" indent="-342900" algn="ctr">
              <a:buAutoNum type="arabicPeriod"/>
            </a:pPr>
            <a:r>
              <a:rPr lang="en-US" dirty="0">
                <a:solidFill>
                  <a:schemeClr val="bg1"/>
                </a:solidFill>
              </a:rPr>
              <a:t>Less training time</a:t>
            </a:r>
          </a:p>
          <a:p>
            <a:pPr marL="342900" indent="-342900" algn="ctr">
              <a:buAutoNum type="arabicPeriod"/>
            </a:pPr>
            <a:r>
              <a:rPr lang="en-US" dirty="0">
                <a:solidFill>
                  <a:schemeClr val="bg1"/>
                </a:solidFill>
              </a:rPr>
              <a:t>Higher Accuracy</a:t>
            </a:r>
          </a:p>
        </p:txBody>
      </p:sp>
      <p:pic>
        <p:nvPicPr>
          <p:cNvPr id="9" name="Picture 8" descr="A diagram of a computer system&#10;&#10;Description automatically generated with medium confidence">
            <a:extLst>
              <a:ext uri="{FF2B5EF4-FFF2-40B4-BE49-F238E27FC236}">
                <a16:creationId xmlns="" xmlns:a16="http://schemas.microsoft.com/office/drawing/2014/main" id="{1DAF5C24-18D3-5F61-85F1-B40AD3045E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114288"/>
            <a:ext cx="9782657" cy="5074755"/>
          </a:xfrm>
          <a:prstGeom prst="rect">
            <a:avLst/>
          </a:prstGeom>
        </p:spPr>
      </p:pic>
    </p:spTree>
    <p:extLst>
      <p:ext uri="{BB962C8B-B14F-4D97-AF65-F5344CB8AC3E}">
        <p14:creationId xmlns:p14="http://schemas.microsoft.com/office/powerpoint/2010/main" val="194122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99C3FFE-9ED2-8DBD-A516-FF4D9DA0B7F0}"/>
            </a:ext>
          </a:extLst>
        </p:cNvPr>
        <p:cNvGrpSpPr/>
        <p:nvPr/>
      </p:nvGrpSpPr>
      <p:grpSpPr>
        <a:xfrm>
          <a:off x="0" y="0"/>
          <a:ext cx="0" cy="0"/>
          <a:chOff x="0" y="0"/>
          <a:chExt cx="0" cy="0"/>
        </a:xfrm>
      </p:grpSpPr>
      <p:grpSp>
        <p:nvGrpSpPr>
          <p:cNvPr id="2" name="Group 2">
            <a:extLst>
              <a:ext uri="{FF2B5EF4-FFF2-40B4-BE49-F238E27FC236}">
                <a16:creationId xmlns="" xmlns:a16="http://schemas.microsoft.com/office/drawing/2014/main" id="{404337F6-CF6F-93A0-40EF-BBD1B469DFE2}"/>
              </a:ext>
            </a:extLst>
          </p:cNvPr>
          <p:cNvGrpSpPr/>
          <p:nvPr/>
        </p:nvGrpSpPr>
        <p:grpSpPr>
          <a:xfrm rot="-10800000">
            <a:off x="-7099284" y="-570421"/>
            <a:ext cx="15170668" cy="2690882"/>
            <a:chOff x="0" y="0"/>
            <a:chExt cx="1444629" cy="256240"/>
          </a:xfrm>
        </p:grpSpPr>
        <p:sp>
          <p:nvSpPr>
            <p:cNvPr id="3" name="Freeform 3">
              <a:extLst>
                <a:ext uri="{FF2B5EF4-FFF2-40B4-BE49-F238E27FC236}">
                  <a16:creationId xmlns="" xmlns:a16="http://schemas.microsoft.com/office/drawing/2014/main" id="{2C69F54A-DA70-0CD4-73D5-4F052A924A7A}"/>
                </a:ext>
              </a:extLst>
            </p:cNvPr>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a:extLst>
                <a:ext uri="{FF2B5EF4-FFF2-40B4-BE49-F238E27FC236}">
                  <a16:creationId xmlns="" xmlns:a16="http://schemas.microsoft.com/office/drawing/2014/main" id="{0AC97D97-AB3D-4D66-C5AC-87C03BC7F1D1}"/>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a:extLst>
              <a:ext uri="{FF2B5EF4-FFF2-40B4-BE49-F238E27FC236}">
                <a16:creationId xmlns="" xmlns:a16="http://schemas.microsoft.com/office/drawing/2014/main" id="{1A537079-5551-7373-4C8A-70842912583F}"/>
              </a:ext>
            </a:extLst>
          </p:cNvPr>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1" name="Freeform 11">
            <a:extLst>
              <a:ext uri="{FF2B5EF4-FFF2-40B4-BE49-F238E27FC236}">
                <a16:creationId xmlns="" xmlns:a16="http://schemas.microsoft.com/office/drawing/2014/main" id="{87BBB621-AC1C-46AC-D5AA-5C3A08D1FBE6}"/>
              </a:ext>
            </a:extLst>
          </p:cNvPr>
          <p:cNvSpPr/>
          <p:nvPr/>
        </p:nvSpPr>
        <p:spPr>
          <a:xfrm flipH="1">
            <a:off x="239134" y="231521"/>
            <a:ext cx="1769052" cy="1594358"/>
          </a:xfrm>
          <a:custGeom>
            <a:avLst/>
            <a:gdLst/>
            <a:ahLst/>
            <a:cxnLst/>
            <a:rect l="l" t="t" r="r" b="b"/>
            <a:pathLst>
              <a:path w="1769052" h="1594358">
                <a:moveTo>
                  <a:pt x="1769052" y="0"/>
                </a:moveTo>
                <a:lnTo>
                  <a:pt x="0" y="0"/>
                </a:lnTo>
                <a:lnTo>
                  <a:pt x="0" y="1594358"/>
                </a:lnTo>
                <a:lnTo>
                  <a:pt x="1769052" y="1594358"/>
                </a:lnTo>
                <a:lnTo>
                  <a:pt x="1769052"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12" name="TextBox 12">
            <a:extLst>
              <a:ext uri="{FF2B5EF4-FFF2-40B4-BE49-F238E27FC236}">
                <a16:creationId xmlns="" xmlns:a16="http://schemas.microsoft.com/office/drawing/2014/main" id="{1C3222E7-085D-D5AF-0874-DDF045D8545F}"/>
              </a:ext>
            </a:extLst>
          </p:cNvPr>
          <p:cNvSpPr txBox="1"/>
          <p:nvPr/>
        </p:nvSpPr>
        <p:spPr>
          <a:xfrm>
            <a:off x="2380960" y="-9525"/>
            <a:ext cx="6534440" cy="983218"/>
          </a:xfrm>
          <a:prstGeom prst="rect">
            <a:avLst/>
          </a:prstGeom>
        </p:spPr>
        <p:txBody>
          <a:bodyPr lIns="0" tIns="0" rIns="0" bIns="0" rtlCol="0" anchor="t">
            <a:spAutoFit/>
          </a:bodyPr>
          <a:lstStyle/>
          <a:p>
            <a:pPr>
              <a:lnSpc>
                <a:spcPts val="8151"/>
              </a:lnSpc>
            </a:pPr>
            <a:r>
              <a:rPr lang="en-US" sz="6792" dirty="0">
                <a:solidFill>
                  <a:srgbClr val="FFFFFF"/>
                </a:solidFill>
                <a:latin typeface="Gabriola" panose="04040605051002020D02" pitchFamily="82" charset="0"/>
              </a:rPr>
              <a:t>Training Analysis</a:t>
            </a:r>
          </a:p>
        </p:txBody>
      </p:sp>
      <p:pic>
        <p:nvPicPr>
          <p:cNvPr id="14" name="Picture 13" descr="A graph of a graph with blue and orange lines&#10;&#10;Description automatically generated">
            <a:extLst>
              <a:ext uri="{FF2B5EF4-FFF2-40B4-BE49-F238E27FC236}">
                <a16:creationId xmlns="" xmlns:a16="http://schemas.microsoft.com/office/drawing/2014/main" id="{14A4FC5A-753B-F823-0D2C-E158CEEF8B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3099778"/>
            <a:ext cx="7969013" cy="5966472"/>
          </a:xfrm>
          <a:prstGeom prst="rect">
            <a:avLst/>
          </a:prstGeom>
        </p:spPr>
      </p:pic>
      <p:pic>
        <p:nvPicPr>
          <p:cNvPr id="16" name="Picture 15" descr="A graph of a graph with numbers and a line&#10;&#10;Description automatically generated with medium confidence">
            <a:extLst>
              <a:ext uri="{FF2B5EF4-FFF2-40B4-BE49-F238E27FC236}">
                <a16:creationId xmlns="" xmlns:a16="http://schemas.microsoft.com/office/drawing/2014/main" id="{954F907A-5C16-A23D-0ECD-5AC92650A5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2417" y="3127218"/>
            <a:ext cx="7845567" cy="5925324"/>
          </a:xfrm>
          <a:prstGeom prst="rect">
            <a:avLst/>
          </a:prstGeom>
        </p:spPr>
      </p:pic>
      <p:sp>
        <p:nvSpPr>
          <p:cNvPr id="17" name="TextBox 7">
            <a:extLst>
              <a:ext uri="{FF2B5EF4-FFF2-40B4-BE49-F238E27FC236}">
                <a16:creationId xmlns="" xmlns:a16="http://schemas.microsoft.com/office/drawing/2014/main" id="{2D772A62-DEA0-0CDB-6553-2B9458D7B171}"/>
              </a:ext>
            </a:extLst>
          </p:cNvPr>
          <p:cNvSpPr txBox="1"/>
          <p:nvPr/>
        </p:nvSpPr>
        <p:spPr>
          <a:xfrm>
            <a:off x="3429000" y="2247900"/>
            <a:ext cx="3280582" cy="720838"/>
          </a:xfrm>
          <a:prstGeom prst="rect">
            <a:avLst/>
          </a:prstGeom>
        </p:spPr>
        <p:txBody>
          <a:bodyPr wrap="square" lIns="0" tIns="0" rIns="0" bIns="0" rtlCol="0" anchor="t">
            <a:spAutoFit/>
          </a:bodyPr>
          <a:lstStyle/>
          <a:p>
            <a:pPr>
              <a:lnSpc>
                <a:spcPts val="6314"/>
              </a:lnSpc>
            </a:pPr>
            <a:r>
              <a:rPr lang="en-US" sz="3200" spc="-112" dirty="0">
                <a:solidFill>
                  <a:srgbClr val="1F4F74"/>
                </a:solidFill>
                <a:latin typeface="Gabriola" panose="04040605051002020D02" pitchFamily="82" charset="0"/>
              </a:rPr>
              <a:t>Accuracy Graph</a:t>
            </a:r>
          </a:p>
        </p:txBody>
      </p:sp>
      <p:sp>
        <p:nvSpPr>
          <p:cNvPr id="18" name="TextBox 7">
            <a:extLst>
              <a:ext uri="{FF2B5EF4-FFF2-40B4-BE49-F238E27FC236}">
                <a16:creationId xmlns="" xmlns:a16="http://schemas.microsoft.com/office/drawing/2014/main" id="{B0891195-64DE-8B4B-0BCE-1335AD6E4D40}"/>
              </a:ext>
            </a:extLst>
          </p:cNvPr>
          <p:cNvSpPr txBox="1"/>
          <p:nvPr/>
        </p:nvSpPr>
        <p:spPr>
          <a:xfrm>
            <a:off x="12573000" y="2247900"/>
            <a:ext cx="2250200" cy="720838"/>
          </a:xfrm>
          <a:prstGeom prst="rect">
            <a:avLst/>
          </a:prstGeom>
        </p:spPr>
        <p:txBody>
          <a:bodyPr wrap="square" lIns="0" tIns="0" rIns="0" bIns="0" rtlCol="0" anchor="t">
            <a:spAutoFit/>
          </a:bodyPr>
          <a:lstStyle/>
          <a:p>
            <a:pPr>
              <a:lnSpc>
                <a:spcPts val="6314"/>
              </a:lnSpc>
            </a:pPr>
            <a:r>
              <a:rPr lang="en-US" sz="3200" spc="-112" dirty="0">
                <a:solidFill>
                  <a:srgbClr val="1F4F74"/>
                </a:solidFill>
                <a:latin typeface="Gabriola" panose="04040605051002020D02" pitchFamily="82" charset="0"/>
              </a:rPr>
              <a:t>Loss Graph</a:t>
            </a:r>
          </a:p>
        </p:txBody>
      </p:sp>
      <p:sp>
        <p:nvSpPr>
          <p:cNvPr id="6" name="TextBox 7">
            <a:extLst>
              <a:ext uri="{FF2B5EF4-FFF2-40B4-BE49-F238E27FC236}">
                <a16:creationId xmlns="" xmlns:a16="http://schemas.microsoft.com/office/drawing/2014/main" id="{82656585-DBBB-0895-90B1-5A410F182AEC}"/>
              </a:ext>
            </a:extLst>
          </p:cNvPr>
          <p:cNvSpPr txBox="1"/>
          <p:nvPr/>
        </p:nvSpPr>
        <p:spPr>
          <a:xfrm>
            <a:off x="2751426" y="8877300"/>
            <a:ext cx="5867400" cy="691856"/>
          </a:xfrm>
          <a:prstGeom prst="rect">
            <a:avLst/>
          </a:prstGeom>
        </p:spPr>
        <p:txBody>
          <a:bodyPr wrap="square" lIns="0" tIns="0" rIns="0" bIns="0" rtlCol="0" anchor="t">
            <a:spAutoFit/>
          </a:bodyPr>
          <a:lstStyle/>
          <a:p>
            <a:pPr>
              <a:lnSpc>
                <a:spcPts val="6314"/>
              </a:lnSpc>
            </a:pPr>
            <a:r>
              <a:rPr lang="en-US" sz="3000" spc="-112" dirty="0">
                <a:solidFill>
                  <a:srgbClr val="1F4F74"/>
                </a:solidFill>
                <a:latin typeface="Gabriola" panose="04040605051002020D02" pitchFamily="82" charset="0"/>
              </a:rPr>
              <a:t>Training Accuracy = 98.70 %</a:t>
            </a:r>
          </a:p>
        </p:txBody>
      </p:sp>
      <p:sp>
        <p:nvSpPr>
          <p:cNvPr id="8" name="TextBox 7">
            <a:extLst>
              <a:ext uri="{FF2B5EF4-FFF2-40B4-BE49-F238E27FC236}">
                <a16:creationId xmlns="" xmlns:a16="http://schemas.microsoft.com/office/drawing/2014/main" id="{0B666D9E-B84C-A200-17A9-E6AD4BCD580D}"/>
              </a:ext>
            </a:extLst>
          </p:cNvPr>
          <p:cNvSpPr txBox="1"/>
          <p:nvPr/>
        </p:nvSpPr>
        <p:spPr>
          <a:xfrm>
            <a:off x="2743200" y="9451862"/>
            <a:ext cx="5867400" cy="691856"/>
          </a:xfrm>
          <a:prstGeom prst="rect">
            <a:avLst/>
          </a:prstGeom>
        </p:spPr>
        <p:txBody>
          <a:bodyPr wrap="square" lIns="0" tIns="0" rIns="0" bIns="0" rtlCol="0" anchor="t">
            <a:spAutoFit/>
          </a:bodyPr>
          <a:lstStyle/>
          <a:p>
            <a:pPr>
              <a:lnSpc>
                <a:spcPts val="6314"/>
              </a:lnSpc>
            </a:pPr>
            <a:r>
              <a:rPr lang="en-US" sz="3000" spc="-112" dirty="0">
                <a:solidFill>
                  <a:srgbClr val="1F4F74"/>
                </a:solidFill>
                <a:latin typeface="Gabriola" panose="04040605051002020D02" pitchFamily="82" charset="0"/>
              </a:rPr>
              <a:t>Validation Accuracy = 98.30 %</a:t>
            </a:r>
          </a:p>
        </p:txBody>
      </p:sp>
      <p:sp>
        <p:nvSpPr>
          <p:cNvPr id="9" name="TextBox 7">
            <a:extLst>
              <a:ext uri="{FF2B5EF4-FFF2-40B4-BE49-F238E27FC236}">
                <a16:creationId xmlns="" xmlns:a16="http://schemas.microsoft.com/office/drawing/2014/main" id="{ABB17928-4A3F-9E01-2F89-06B63B0D832E}"/>
              </a:ext>
            </a:extLst>
          </p:cNvPr>
          <p:cNvSpPr txBox="1"/>
          <p:nvPr/>
        </p:nvSpPr>
        <p:spPr>
          <a:xfrm>
            <a:off x="11887200" y="8877300"/>
            <a:ext cx="5867400" cy="691856"/>
          </a:xfrm>
          <a:prstGeom prst="rect">
            <a:avLst/>
          </a:prstGeom>
        </p:spPr>
        <p:txBody>
          <a:bodyPr wrap="square" lIns="0" tIns="0" rIns="0" bIns="0" rtlCol="0" anchor="t">
            <a:spAutoFit/>
          </a:bodyPr>
          <a:lstStyle/>
          <a:p>
            <a:pPr>
              <a:lnSpc>
                <a:spcPts val="6314"/>
              </a:lnSpc>
            </a:pPr>
            <a:r>
              <a:rPr lang="en-US" sz="3000" spc="-112" dirty="0">
                <a:solidFill>
                  <a:srgbClr val="1F4F74"/>
                </a:solidFill>
                <a:latin typeface="Gabriola" panose="04040605051002020D02" pitchFamily="82" charset="0"/>
              </a:rPr>
              <a:t>Training Loss = 4.52 %</a:t>
            </a:r>
          </a:p>
        </p:txBody>
      </p:sp>
      <p:sp>
        <p:nvSpPr>
          <p:cNvPr id="10" name="TextBox 9">
            <a:extLst>
              <a:ext uri="{FF2B5EF4-FFF2-40B4-BE49-F238E27FC236}">
                <a16:creationId xmlns="" xmlns:a16="http://schemas.microsoft.com/office/drawing/2014/main" id="{82B6C7D5-7FE3-CEE1-98F5-E12682256216}"/>
              </a:ext>
            </a:extLst>
          </p:cNvPr>
          <p:cNvSpPr txBox="1"/>
          <p:nvPr/>
        </p:nvSpPr>
        <p:spPr>
          <a:xfrm>
            <a:off x="11878974" y="9451862"/>
            <a:ext cx="5867400" cy="691856"/>
          </a:xfrm>
          <a:prstGeom prst="rect">
            <a:avLst/>
          </a:prstGeom>
        </p:spPr>
        <p:txBody>
          <a:bodyPr wrap="square" lIns="0" tIns="0" rIns="0" bIns="0" rtlCol="0" anchor="t">
            <a:spAutoFit/>
          </a:bodyPr>
          <a:lstStyle/>
          <a:p>
            <a:pPr>
              <a:lnSpc>
                <a:spcPts val="6314"/>
              </a:lnSpc>
            </a:pPr>
            <a:r>
              <a:rPr lang="en-US" sz="3000" spc="-112" dirty="0">
                <a:solidFill>
                  <a:srgbClr val="1F4F74"/>
                </a:solidFill>
                <a:latin typeface="Gabriola" panose="04040605051002020D02" pitchFamily="82" charset="0"/>
              </a:rPr>
              <a:t>Validation Loss = 5.77 %</a:t>
            </a:r>
          </a:p>
        </p:txBody>
      </p:sp>
      <p:sp>
        <p:nvSpPr>
          <p:cNvPr id="7" name="TextBox 6">
            <a:extLst>
              <a:ext uri="{FF2B5EF4-FFF2-40B4-BE49-F238E27FC236}">
                <a16:creationId xmlns="" xmlns:a16="http://schemas.microsoft.com/office/drawing/2014/main" id="{D5A14C08-0CEF-1341-5153-306C6CCA59A7}"/>
              </a:ext>
            </a:extLst>
          </p:cNvPr>
          <p:cNvSpPr txBox="1"/>
          <p:nvPr/>
        </p:nvSpPr>
        <p:spPr>
          <a:xfrm>
            <a:off x="6989814" y="1070205"/>
            <a:ext cx="4288392" cy="842332"/>
          </a:xfrm>
          <a:prstGeom prst="rect">
            <a:avLst/>
          </a:prstGeom>
        </p:spPr>
        <p:txBody>
          <a:bodyPr vert="horz" lIns="91440" tIns="45720" rIns="91440" bIns="45720" rtlCol="0" anchor="t">
            <a:noAutofit/>
          </a:bodyPr>
          <a:lstStyle/>
          <a:p>
            <a:pPr algn="r">
              <a:lnSpc>
                <a:spcPct val="90000"/>
              </a:lnSpc>
              <a:spcBef>
                <a:spcPct val="0"/>
              </a:spcBef>
              <a:spcAft>
                <a:spcPts val="600"/>
              </a:spcAft>
            </a:pPr>
            <a:r>
              <a:rPr lang="en-US" sz="4000" dirty="0">
                <a:solidFill>
                  <a:schemeClr val="tx2"/>
                </a:solidFill>
                <a:latin typeface="Gabriola" panose="04040605051002020D02" pitchFamily="82" charset="0"/>
                <a:ea typeface="+mj-ea"/>
                <a:cs typeface="+mj-cs"/>
              </a:rPr>
              <a:t>Multi</a:t>
            </a:r>
            <a:r>
              <a:rPr lang="en-US" sz="4000" dirty="0">
                <a:latin typeface="Gabriola" panose="04040605051002020D02" pitchFamily="82" charset="0"/>
                <a:ea typeface="+mj-ea"/>
                <a:cs typeface="+mj-cs"/>
              </a:rPr>
              <a:t> </a:t>
            </a:r>
            <a:r>
              <a:rPr lang="en-US" sz="4000" kern="1200" dirty="0">
                <a:latin typeface="Gabriola" panose="04040605051002020D02" pitchFamily="82" charset="0"/>
                <a:ea typeface="+mj-ea"/>
                <a:cs typeface="+mj-cs"/>
              </a:rPr>
              <a:t> </a:t>
            </a:r>
            <a:r>
              <a:rPr lang="en-US" sz="4000" kern="1200" dirty="0">
                <a:solidFill>
                  <a:schemeClr val="tx2"/>
                </a:solidFill>
                <a:latin typeface="Gabriola" panose="04040605051002020D02" pitchFamily="82" charset="0"/>
                <a:ea typeface="+mj-ea"/>
                <a:cs typeface="+mj-cs"/>
              </a:rPr>
              <a:t>Classification</a:t>
            </a:r>
            <a:r>
              <a:rPr lang="en-US" sz="4000" kern="1200" dirty="0">
                <a:latin typeface="Gabriola" panose="04040605051002020D02" pitchFamily="82" charset="0"/>
                <a:ea typeface="+mj-ea"/>
                <a:cs typeface="+mj-cs"/>
              </a:rPr>
              <a:t> </a:t>
            </a:r>
          </a:p>
          <a:p>
            <a:pPr algn="r">
              <a:lnSpc>
                <a:spcPct val="90000"/>
              </a:lnSpc>
              <a:spcBef>
                <a:spcPct val="0"/>
              </a:spcBef>
              <a:spcAft>
                <a:spcPts val="600"/>
              </a:spcAft>
            </a:pPr>
            <a:endParaRPr lang="en-US" sz="4000" kern="1200" dirty="0">
              <a:latin typeface="Gabriola" panose="04040605051002020D02" pitchFamily="82" charset="0"/>
              <a:ea typeface="+mj-ea"/>
              <a:cs typeface="+mj-cs"/>
            </a:endParaRPr>
          </a:p>
        </p:txBody>
      </p:sp>
      <p:sp>
        <p:nvSpPr>
          <p:cNvPr id="13" name="TextBox 12">
            <a:extLst>
              <a:ext uri="{FF2B5EF4-FFF2-40B4-BE49-F238E27FC236}">
                <a16:creationId xmlns="" xmlns:a16="http://schemas.microsoft.com/office/drawing/2014/main" id="{E077C644-C1E3-3043-59B4-E273D38AA0E2}"/>
              </a:ext>
            </a:extLst>
          </p:cNvPr>
          <p:cNvSpPr txBox="1"/>
          <p:nvPr/>
        </p:nvSpPr>
        <p:spPr>
          <a:xfrm>
            <a:off x="7841165" y="1615354"/>
            <a:ext cx="2585691" cy="523220"/>
          </a:xfrm>
          <a:prstGeom prst="rect">
            <a:avLst/>
          </a:prstGeom>
          <a:noFill/>
        </p:spPr>
        <p:txBody>
          <a:bodyPr wrap="square" rtlCol="0">
            <a:spAutoFit/>
          </a:bodyPr>
          <a:lstStyle/>
          <a:p>
            <a:r>
              <a:rPr lang="en-US" sz="28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MRI</a:t>
            </a:r>
            <a:r>
              <a:rPr lang="en-US" sz="2800" b="1" kern="100" dirty="0">
                <a:effectLst/>
                <a:latin typeface="Gabriola" panose="04040605051002020D02" pitchFamily="82" charset="0"/>
                <a:ea typeface="Times New Roman" panose="02020603050405020304" pitchFamily="18" charset="0"/>
                <a:cs typeface="Arial" panose="020B0604020202020204" pitchFamily="34" charset="0"/>
              </a:rPr>
              <a:t> </a:t>
            </a:r>
            <a:r>
              <a:rPr lang="en-US" sz="2800" b="1" kern="100" dirty="0">
                <a:solidFill>
                  <a:schemeClr val="tx2"/>
                </a:solidFill>
                <a:effectLst/>
                <a:latin typeface="Gabriola" panose="04040605051002020D02" pitchFamily="82" charset="0"/>
                <a:ea typeface="Times New Roman" panose="02020603050405020304" pitchFamily="18" charset="0"/>
                <a:cs typeface="Arial" panose="020B0604020202020204" pitchFamily="34" charset="0"/>
              </a:rPr>
              <a:t>Dataset</a:t>
            </a:r>
            <a:endParaRPr lang="en-US" sz="2800" dirty="0">
              <a:solidFill>
                <a:schemeClr val="tx2"/>
              </a:solidFill>
              <a:latin typeface="Gabriola" panose="04040605051002020D02" pitchFamily="82" charset="0"/>
            </a:endParaRPr>
          </a:p>
        </p:txBody>
      </p:sp>
      <p:sp>
        <p:nvSpPr>
          <p:cNvPr id="15" name="TextBox 14">
            <a:extLst>
              <a:ext uri="{FF2B5EF4-FFF2-40B4-BE49-F238E27FC236}">
                <a16:creationId xmlns="" xmlns:a16="http://schemas.microsoft.com/office/drawing/2014/main" id="{9DF566BD-C9AF-19AE-E679-1E61C3BDDA22}"/>
              </a:ext>
            </a:extLst>
          </p:cNvPr>
          <p:cNvSpPr txBox="1"/>
          <p:nvPr/>
        </p:nvSpPr>
        <p:spPr>
          <a:xfrm>
            <a:off x="8328009" y="2105640"/>
            <a:ext cx="1693674" cy="523220"/>
          </a:xfrm>
          <a:prstGeom prst="rect">
            <a:avLst/>
          </a:prstGeom>
          <a:noFill/>
        </p:spPr>
        <p:txBody>
          <a:bodyPr wrap="square" rtlCol="0">
            <a:spAutoFit/>
          </a:bodyPr>
          <a:lstStyle/>
          <a:p>
            <a:r>
              <a:rPr lang="en-US" sz="2800" b="1" kern="100" dirty="0">
                <a:solidFill>
                  <a:schemeClr val="tx2"/>
                </a:solidFill>
                <a:latin typeface="Gabriola" panose="04040605051002020D02" pitchFamily="82" charset="0"/>
                <a:ea typeface="Times New Roman" panose="02020603050405020304" pitchFamily="18" charset="0"/>
                <a:cs typeface="Arial" panose="020B0604020202020204" pitchFamily="34" charset="0"/>
              </a:rPr>
              <a:t>Results</a:t>
            </a:r>
            <a:endParaRPr lang="en-US" sz="2800" dirty="0">
              <a:solidFill>
                <a:schemeClr val="tx2"/>
              </a:solidFill>
              <a:latin typeface="Gabriola" panose="04040605051002020D02" pitchFamily="82" charset="0"/>
            </a:endParaRPr>
          </a:p>
        </p:txBody>
      </p:sp>
    </p:spTree>
    <p:extLst>
      <p:ext uri="{BB962C8B-B14F-4D97-AF65-F5344CB8AC3E}">
        <p14:creationId xmlns:p14="http://schemas.microsoft.com/office/powerpoint/2010/main" val="983134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750"/>
                                        <p:tgtEl>
                                          <p:spTgt spid="17"/>
                                        </p:tgtEl>
                                      </p:cBhvr>
                                    </p:animEffect>
                                    <p:anim calcmode="lin" valueType="num">
                                      <p:cBhvr>
                                        <p:cTn id="22" dur="750" fill="hold"/>
                                        <p:tgtEl>
                                          <p:spTgt spid="17"/>
                                        </p:tgtEl>
                                        <p:attrNameLst>
                                          <p:attrName>ppt_x</p:attrName>
                                        </p:attrNameLst>
                                      </p:cBhvr>
                                      <p:tavLst>
                                        <p:tav tm="0">
                                          <p:val>
                                            <p:strVal val="#ppt_x"/>
                                          </p:val>
                                        </p:tav>
                                        <p:tav tm="100000">
                                          <p:val>
                                            <p:strVal val="#ppt_x"/>
                                          </p:val>
                                        </p:tav>
                                      </p:tavLst>
                                    </p:anim>
                                    <p:anim calcmode="lin" valueType="num">
                                      <p:cBhvr>
                                        <p:cTn id="23" dur="750" fill="hold"/>
                                        <p:tgtEl>
                                          <p:spTgt spid="1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750"/>
                                        <p:tgtEl>
                                          <p:spTgt spid="14"/>
                                        </p:tgtEl>
                                      </p:cBhvr>
                                    </p:animEffect>
                                    <p:anim calcmode="lin" valueType="num">
                                      <p:cBhvr>
                                        <p:cTn id="27" dur="750" fill="hold"/>
                                        <p:tgtEl>
                                          <p:spTgt spid="14"/>
                                        </p:tgtEl>
                                        <p:attrNameLst>
                                          <p:attrName>ppt_x</p:attrName>
                                        </p:attrNameLst>
                                      </p:cBhvr>
                                      <p:tavLst>
                                        <p:tav tm="0">
                                          <p:val>
                                            <p:strVal val="#ppt_x"/>
                                          </p:val>
                                        </p:tav>
                                        <p:tav tm="100000">
                                          <p:val>
                                            <p:strVal val="#ppt_x"/>
                                          </p:val>
                                        </p:tav>
                                      </p:tavLst>
                                    </p:anim>
                                    <p:anim calcmode="lin" valueType="num">
                                      <p:cBhvr>
                                        <p:cTn id="28" dur="75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anim calcmode="lin" valueType="num">
                                      <p:cBhvr>
                                        <p:cTn id="32" dur="750" fill="hold"/>
                                        <p:tgtEl>
                                          <p:spTgt spid="6"/>
                                        </p:tgtEl>
                                        <p:attrNameLst>
                                          <p:attrName>ppt_x</p:attrName>
                                        </p:attrNameLst>
                                      </p:cBhvr>
                                      <p:tavLst>
                                        <p:tav tm="0">
                                          <p:val>
                                            <p:strVal val="#ppt_x"/>
                                          </p:val>
                                        </p:tav>
                                        <p:tav tm="100000">
                                          <p:val>
                                            <p:strVal val="#ppt_x"/>
                                          </p:val>
                                        </p:tav>
                                      </p:tavLst>
                                    </p:anim>
                                    <p:anim calcmode="lin" valueType="num">
                                      <p:cBhvr>
                                        <p:cTn id="33" dur="75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anim calcmode="lin" valueType="num">
                                      <p:cBhvr>
                                        <p:cTn id="37" dur="750" fill="hold"/>
                                        <p:tgtEl>
                                          <p:spTgt spid="8"/>
                                        </p:tgtEl>
                                        <p:attrNameLst>
                                          <p:attrName>ppt_x</p:attrName>
                                        </p:attrNameLst>
                                      </p:cBhvr>
                                      <p:tavLst>
                                        <p:tav tm="0">
                                          <p:val>
                                            <p:strVal val="#ppt_x"/>
                                          </p:val>
                                        </p:tav>
                                        <p:tav tm="100000">
                                          <p:val>
                                            <p:strVal val="#ppt_x"/>
                                          </p:val>
                                        </p:tav>
                                      </p:tavLst>
                                    </p:anim>
                                    <p:anim calcmode="lin" valueType="num">
                                      <p:cBhvr>
                                        <p:cTn id="38"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750"/>
                                        <p:tgtEl>
                                          <p:spTgt spid="18"/>
                                        </p:tgtEl>
                                      </p:cBhvr>
                                    </p:animEffect>
                                  </p:childTnLst>
                                </p:cTn>
                              </p:par>
                              <p:par>
                                <p:cTn id="44" presetID="16" presetClass="entr" presetSubtype="21"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750"/>
                                        <p:tgtEl>
                                          <p:spTgt spid="16"/>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arn(inVertical)">
                                      <p:cBhvr>
                                        <p:cTn id="49" dur="750"/>
                                        <p:tgtEl>
                                          <p:spTgt spid="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arn(inVertical)">
                                      <p:cBhvr>
                                        <p:cTn id="52" dur="75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1+#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1+#ppt_w/2"/>
                                          </p:val>
                                        </p:tav>
                                        <p:tav tm="100000">
                                          <p:val>
                                            <p:strVal val="#ppt_x"/>
                                          </p:val>
                                        </p:tav>
                                      </p:tavLst>
                                    </p:anim>
                                    <p:anim calcmode="lin" valueType="num">
                                      <p:cBhvr additive="base">
                                        <p:cTn id="6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6" grpId="0"/>
      <p:bldP spid="8" grpId="0"/>
      <p:bldP spid="9" grpId="0"/>
      <p:bldP spid="10" grpId="0"/>
      <p:bldP spid="13"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411403" y="-421027"/>
            <a:ext cx="16667681" cy="2642539"/>
            <a:chOff x="0" y="0"/>
            <a:chExt cx="1616218" cy="256240"/>
          </a:xfrm>
        </p:grpSpPr>
        <p:sp>
          <p:nvSpPr>
            <p:cNvPr id="3" name="Freeform 3"/>
            <p:cNvSpPr/>
            <p:nvPr/>
          </p:nvSpPr>
          <p:spPr>
            <a:xfrm>
              <a:off x="0" y="0"/>
              <a:ext cx="1616218" cy="256240"/>
            </a:xfrm>
            <a:custGeom>
              <a:avLst/>
              <a:gdLst/>
              <a:ahLst/>
              <a:cxnLst/>
              <a:rect l="l" t="t" r="r" b="b"/>
              <a:pathLst>
                <a:path w="1616218" h="256240">
                  <a:moveTo>
                    <a:pt x="203200" y="0"/>
                  </a:moveTo>
                  <a:lnTo>
                    <a:pt x="1413018" y="0"/>
                  </a:lnTo>
                  <a:lnTo>
                    <a:pt x="1616218"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3706822" y="-3453289"/>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8" name="TextBox 8"/>
          <p:cNvSpPr txBox="1"/>
          <p:nvPr/>
        </p:nvSpPr>
        <p:spPr>
          <a:xfrm>
            <a:off x="1552115" y="805430"/>
            <a:ext cx="7138643" cy="1000274"/>
          </a:xfrm>
          <a:prstGeom prst="rect">
            <a:avLst/>
          </a:prstGeom>
        </p:spPr>
        <p:txBody>
          <a:bodyPr lIns="0" tIns="0" rIns="0" bIns="0" rtlCol="0" anchor="t">
            <a:spAutoFit/>
          </a:bodyPr>
          <a:lstStyle/>
          <a:p>
            <a:pPr>
              <a:lnSpc>
                <a:spcPts val="7815"/>
              </a:lnSpc>
            </a:pPr>
            <a:r>
              <a:rPr lang="en-US" sz="6512" dirty="0">
                <a:solidFill>
                  <a:srgbClr val="FFFFFF"/>
                </a:solidFill>
                <a:latin typeface="Gabriola" panose="04040605051002020D02" pitchFamily="82" charset="0"/>
              </a:rPr>
              <a:t>Model Evaluation</a:t>
            </a:r>
          </a:p>
        </p:txBody>
      </p:sp>
      <p:sp>
        <p:nvSpPr>
          <p:cNvPr id="12" name="TextBox 7">
            <a:extLst>
              <a:ext uri="{FF2B5EF4-FFF2-40B4-BE49-F238E27FC236}">
                <a16:creationId xmlns="" xmlns:a16="http://schemas.microsoft.com/office/drawing/2014/main" id="{7598B4FB-22E2-5239-3238-A20789706AB7}"/>
              </a:ext>
            </a:extLst>
          </p:cNvPr>
          <p:cNvSpPr txBox="1"/>
          <p:nvPr/>
        </p:nvSpPr>
        <p:spPr>
          <a:xfrm>
            <a:off x="299546" y="2611235"/>
            <a:ext cx="3280582" cy="743409"/>
          </a:xfrm>
          <a:prstGeom prst="rect">
            <a:avLst/>
          </a:prstGeom>
        </p:spPr>
        <p:txBody>
          <a:bodyPr wrap="square" lIns="0" tIns="0" rIns="0" bIns="0" rtlCol="0" anchor="t">
            <a:spAutoFit/>
          </a:bodyPr>
          <a:lstStyle/>
          <a:p>
            <a:pPr>
              <a:lnSpc>
                <a:spcPts val="6314"/>
              </a:lnSpc>
            </a:pPr>
            <a:r>
              <a:rPr lang="en-US" sz="4800" spc="-112" dirty="0">
                <a:solidFill>
                  <a:srgbClr val="1F4F74"/>
                </a:solidFill>
                <a:latin typeface="Gabriola" panose="04040605051002020D02" pitchFamily="82" charset="0"/>
              </a:rPr>
              <a:t>Confusion Matrix</a:t>
            </a:r>
          </a:p>
        </p:txBody>
      </p:sp>
      <p:pic>
        <p:nvPicPr>
          <p:cNvPr id="11" name="Picture 10" descr="A magnifying glass and a clock&#10;&#10;Description automatically generated">
            <a:extLst>
              <a:ext uri="{FF2B5EF4-FFF2-40B4-BE49-F238E27FC236}">
                <a16:creationId xmlns="" xmlns:a16="http://schemas.microsoft.com/office/drawing/2014/main" id="{40FD6830-F052-9BAF-4261-1C9A6CE16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304777"/>
            <a:ext cx="1358730" cy="1358730"/>
          </a:xfrm>
          <a:prstGeom prst="rect">
            <a:avLst/>
          </a:prstGeom>
        </p:spPr>
      </p:pic>
      <p:pic>
        <p:nvPicPr>
          <p:cNvPr id="9" name="Picture 8" descr="A screenshot of a computer screen&#10;&#10;Description automatically generated">
            <a:extLst>
              <a:ext uri="{FF2B5EF4-FFF2-40B4-BE49-F238E27FC236}">
                <a16:creationId xmlns="" xmlns:a16="http://schemas.microsoft.com/office/drawing/2014/main" id="{1014DA6B-CA50-208B-A04D-C71A8850DD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2973414"/>
            <a:ext cx="9144000" cy="724502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42"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336840" y="-705768"/>
            <a:ext cx="13639916" cy="2642539"/>
            <a:chOff x="0" y="0"/>
            <a:chExt cx="1322624" cy="256240"/>
          </a:xfrm>
        </p:grpSpPr>
        <p:sp>
          <p:nvSpPr>
            <p:cNvPr id="3" name="Freeform 3"/>
            <p:cNvSpPr/>
            <p:nvPr/>
          </p:nvSpPr>
          <p:spPr>
            <a:xfrm>
              <a:off x="0" y="0"/>
              <a:ext cx="1322624" cy="256240"/>
            </a:xfrm>
            <a:custGeom>
              <a:avLst/>
              <a:gdLst/>
              <a:ahLst/>
              <a:cxnLst/>
              <a:rect l="l" t="t" r="r" b="b"/>
              <a:pathLst>
                <a:path w="1322624" h="256240">
                  <a:moveTo>
                    <a:pt x="203200" y="0"/>
                  </a:moveTo>
                  <a:lnTo>
                    <a:pt x="1119424" y="0"/>
                  </a:lnTo>
                  <a:lnTo>
                    <a:pt x="1322624"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p:cNvSpPr/>
          <p:nvPr/>
        </p:nvSpPr>
        <p:spPr>
          <a:xfrm>
            <a:off x="13753431" y="-3738030"/>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30" name="Freeform 30"/>
          <p:cNvSpPr/>
          <p:nvPr/>
        </p:nvSpPr>
        <p:spPr>
          <a:xfrm>
            <a:off x="158211" y="304684"/>
            <a:ext cx="1303229" cy="1448032"/>
          </a:xfrm>
          <a:custGeom>
            <a:avLst/>
            <a:gdLst/>
            <a:ahLst/>
            <a:cxnLst/>
            <a:rect l="l" t="t" r="r" b="b"/>
            <a:pathLst>
              <a:path w="1303229" h="1448032">
                <a:moveTo>
                  <a:pt x="0" y="0"/>
                </a:moveTo>
                <a:lnTo>
                  <a:pt x="1303229" y="0"/>
                </a:lnTo>
                <a:lnTo>
                  <a:pt x="1303229" y="1448032"/>
                </a:lnTo>
                <a:lnTo>
                  <a:pt x="0" y="14480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31" name="TextBox 31"/>
          <p:cNvSpPr txBox="1"/>
          <p:nvPr/>
        </p:nvSpPr>
        <p:spPr>
          <a:xfrm>
            <a:off x="1570877" y="590297"/>
            <a:ext cx="6842227" cy="839269"/>
          </a:xfrm>
          <a:prstGeom prst="rect">
            <a:avLst/>
          </a:prstGeom>
        </p:spPr>
        <p:txBody>
          <a:bodyPr lIns="0" tIns="0" rIns="0" bIns="0" rtlCol="0" anchor="t">
            <a:spAutoFit/>
          </a:bodyPr>
          <a:lstStyle/>
          <a:p>
            <a:pPr>
              <a:lnSpc>
                <a:spcPts val="6955"/>
              </a:lnSpc>
            </a:pPr>
            <a:r>
              <a:rPr lang="en-US" sz="5795" dirty="0">
                <a:solidFill>
                  <a:srgbClr val="FFFFFF"/>
                </a:solidFill>
                <a:latin typeface="Gabriola" panose="04040605051002020D02" pitchFamily="82" charset="0"/>
              </a:rPr>
              <a:t>APIs</a:t>
            </a:r>
          </a:p>
        </p:txBody>
      </p:sp>
      <p:grpSp>
        <p:nvGrpSpPr>
          <p:cNvPr id="6" name="Group 32">
            <a:extLst>
              <a:ext uri="{FF2B5EF4-FFF2-40B4-BE49-F238E27FC236}">
                <a16:creationId xmlns="" xmlns:a16="http://schemas.microsoft.com/office/drawing/2014/main" id="{561F5278-07AF-CF90-BAA1-F92002BDE091}"/>
              </a:ext>
            </a:extLst>
          </p:cNvPr>
          <p:cNvGrpSpPr/>
          <p:nvPr/>
        </p:nvGrpSpPr>
        <p:grpSpPr>
          <a:xfrm>
            <a:off x="7704670" y="7288340"/>
            <a:ext cx="2878660" cy="2851671"/>
            <a:chOff x="0" y="-266954"/>
            <a:chExt cx="7105493" cy="7953536"/>
          </a:xfrm>
        </p:grpSpPr>
        <p:sp>
          <p:nvSpPr>
            <p:cNvPr id="7" name="Freeform 33">
              <a:extLst>
                <a:ext uri="{FF2B5EF4-FFF2-40B4-BE49-F238E27FC236}">
                  <a16:creationId xmlns="" xmlns:a16="http://schemas.microsoft.com/office/drawing/2014/main" id="{8B53FB2D-DF4F-8C60-D4B1-CB6D433C98DC}"/>
                </a:ext>
              </a:extLst>
            </p:cNvPr>
            <p:cNvSpPr/>
            <p:nvPr/>
          </p:nvSpPr>
          <p:spPr>
            <a:xfrm>
              <a:off x="2688618" y="3202654"/>
              <a:ext cx="1865683" cy="1818829"/>
            </a:xfrm>
            <a:custGeom>
              <a:avLst/>
              <a:gdLst/>
              <a:ahLst/>
              <a:cxnLst/>
              <a:rect l="l" t="t" r="r" b="b"/>
              <a:pathLst>
                <a:path w="1865683" h="1818829">
                  <a:moveTo>
                    <a:pt x="0" y="0"/>
                  </a:moveTo>
                  <a:lnTo>
                    <a:pt x="1865683" y="0"/>
                  </a:lnTo>
                  <a:lnTo>
                    <a:pt x="1865683" y="1818828"/>
                  </a:lnTo>
                  <a:lnTo>
                    <a:pt x="0" y="1818828"/>
                  </a:lnTo>
                  <a:lnTo>
                    <a:pt x="0" y="0"/>
                  </a:lnTo>
                  <a:close/>
                </a:path>
              </a:pathLst>
            </a:custGeom>
            <a:blipFill>
              <a:blip r:embed="rId6"/>
              <a:stretch>
                <a:fillRect l="-80684" t="-17805" r="-83019" b="-34349"/>
              </a:stretch>
            </a:blipFill>
          </p:spPr>
          <p:txBody>
            <a:bodyPr/>
            <a:lstStyle/>
            <a:p>
              <a:endParaRPr lang="en-US">
                <a:latin typeface="Gabriola" panose="04040605051002020D02" pitchFamily="82" charset="0"/>
              </a:endParaRPr>
            </a:p>
          </p:txBody>
        </p:sp>
        <p:sp>
          <p:nvSpPr>
            <p:cNvPr id="8" name="Freeform 34">
              <a:extLst>
                <a:ext uri="{FF2B5EF4-FFF2-40B4-BE49-F238E27FC236}">
                  <a16:creationId xmlns="" xmlns:a16="http://schemas.microsoft.com/office/drawing/2014/main" id="{2901ABB3-A777-0CA1-758C-6FB4DFD90B48}"/>
                </a:ext>
              </a:extLst>
            </p:cNvPr>
            <p:cNvSpPr/>
            <p:nvPr/>
          </p:nvSpPr>
          <p:spPr>
            <a:xfrm>
              <a:off x="0" y="616617"/>
              <a:ext cx="7105493" cy="7069965"/>
            </a:xfrm>
            <a:custGeom>
              <a:avLst/>
              <a:gdLst/>
              <a:ahLst/>
              <a:cxnLst/>
              <a:rect l="l" t="t" r="r" b="b"/>
              <a:pathLst>
                <a:path w="7105493" h="7069965">
                  <a:moveTo>
                    <a:pt x="0" y="0"/>
                  </a:moveTo>
                  <a:lnTo>
                    <a:pt x="7105493" y="0"/>
                  </a:lnTo>
                  <a:lnTo>
                    <a:pt x="7105493" y="7069965"/>
                  </a:lnTo>
                  <a:lnTo>
                    <a:pt x="0" y="7069965"/>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en-US">
                <a:latin typeface="Gabriola" panose="04040605051002020D02" pitchFamily="82" charset="0"/>
              </a:endParaRPr>
            </a:p>
          </p:txBody>
        </p:sp>
        <p:sp>
          <p:nvSpPr>
            <p:cNvPr id="9" name="Freeform 35">
              <a:extLst>
                <a:ext uri="{FF2B5EF4-FFF2-40B4-BE49-F238E27FC236}">
                  <a16:creationId xmlns="" xmlns:a16="http://schemas.microsoft.com/office/drawing/2014/main" id="{51CA7B1D-85A6-B352-6BDC-86F87EE314E1}"/>
                </a:ext>
              </a:extLst>
            </p:cNvPr>
            <p:cNvSpPr/>
            <p:nvPr/>
          </p:nvSpPr>
          <p:spPr>
            <a:xfrm>
              <a:off x="2205901" y="5815344"/>
              <a:ext cx="1943052" cy="1471862"/>
            </a:xfrm>
            <a:custGeom>
              <a:avLst/>
              <a:gdLst/>
              <a:ahLst/>
              <a:cxnLst/>
              <a:rect l="l" t="t" r="r" b="b"/>
              <a:pathLst>
                <a:path w="1943052" h="1471862">
                  <a:moveTo>
                    <a:pt x="0" y="0"/>
                  </a:moveTo>
                  <a:lnTo>
                    <a:pt x="1943051" y="0"/>
                  </a:lnTo>
                  <a:lnTo>
                    <a:pt x="1943051" y="1471862"/>
                  </a:lnTo>
                  <a:lnTo>
                    <a:pt x="0" y="147186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10" name="Freeform 36">
              <a:extLst>
                <a:ext uri="{FF2B5EF4-FFF2-40B4-BE49-F238E27FC236}">
                  <a16:creationId xmlns="" xmlns:a16="http://schemas.microsoft.com/office/drawing/2014/main" id="{5CBC672B-D336-8362-A7E2-1936831EAEC4}"/>
                </a:ext>
              </a:extLst>
            </p:cNvPr>
            <p:cNvSpPr/>
            <p:nvPr/>
          </p:nvSpPr>
          <p:spPr>
            <a:xfrm>
              <a:off x="181481" y="3693671"/>
              <a:ext cx="1756580" cy="1330609"/>
            </a:xfrm>
            <a:custGeom>
              <a:avLst/>
              <a:gdLst/>
              <a:ahLst/>
              <a:cxnLst/>
              <a:rect l="l" t="t" r="r" b="b"/>
              <a:pathLst>
                <a:path w="1756580" h="1330609">
                  <a:moveTo>
                    <a:pt x="0" y="0"/>
                  </a:moveTo>
                  <a:lnTo>
                    <a:pt x="1756580" y="0"/>
                  </a:lnTo>
                  <a:lnTo>
                    <a:pt x="1756580" y="1330610"/>
                  </a:lnTo>
                  <a:lnTo>
                    <a:pt x="0" y="133061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11" name="Freeform 37">
              <a:extLst>
                <a:ext uri="{FF2B5EF4-FFF2-40B4-BE49-F238E27FC236}">
                  <a16:creationId xmlns="" xmlns:a16="http://schemas.microsoft.com/office/drawing/2014/main" id="{206161AC-104C-22DB-1999-A5CB9F62CA55}"/>
                </a:ext>
              </a:extLst>
            </p:cNvPr>
            <p:cNvSpPr/>
            <p:nvPr/>
          </p:nvSpPr>
          <p:spPr>
            <a:xfrm>
              <a:off x="1791046" y="1254532"/>
              <a:ext cx="1533092" cy="1161318"/>
            </a:xfrm>
            <a:custGeom>
              <a:avLst/>
              <a:gdLst/>
              <a:ahLst/>
              <a:cxnLst/>
              <a:rect l="l" t="t" r="r" b="b"/>
              <a:pathLst>
                <a:path w="1533092" h="1161318">
                  <a:moveTo>
                    <a:pt x="0" y="0"/>
                  </a:moveTo>
                  <a:lnTo>
                    <a:pt x="1533093" y="0"/>
                  </a:lnTo>
                  <a:lnTo>
                    <a:pt x="1533093" y="1161318"/>
                  </a:lnTo>
                  <a:lnTo>
                    <a:pt x="0" y="1161318"/>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12" name="Freeform 38">
              <a:extLst>
                <a:ext uri="{FF2B5EF4-FFF2-40B4-BE49-F238E27FC236}">
                  <a16:creationId xmlns="" xmlns:a16="http://schemas.microsoft.com/office/drawing/2014/main" id="{59E7EA9C-E493-0F0E-C876-82DE091703DE}"/>
                </a:ext>
              </a:extLst>
            </p:cNvPr>
            <p:cNvSpPr/>
            <p:nvPr/>
          </p:nvSpPr>
          <p:spPr>
            <a:xfrm>
              <a:off x="4554301" y="1750545"/>
              <a:ext cx="1627644" cy="1232940"/>
            </a:xfrm>
            <a:custGeom>
              <a:avLst/>
              <a:gdLst/>
              <a:ahLst/>
              <a:cxnLst/>
              <a:rect l="l" t="t" r="r" b="b"/>
              <a:pathLst>
                <a:path w="1627644" h="1232940">
                  <a:moveTo>
                    <a:pt x="0" y="0"/>
                  </a:moveTo>
                  <a:lnTo>
                    <a:pt x="1627644" y="0"/>
                  </a:lnTo>
                  <a:lnTo>
                    <a:pt x="1627644" y="1232940"/>
                  </a:lnTo>
                  <a:lnTo>
                    <a:pt x="0" y="123294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13" name="Freeform 39">
              <a:extLst>
                <a:ext uri="{FF2B5EF4-FFF2-40B4-BE49-F238E27FC236}">
                  <a16:creationId xmlns="" xmlns:a16="http://schemas.microsoft.com/office/drawing/2014/main" id="{D6946773-5D1D-6FF4-CABC-03C82C65AFDB}"/>
                </a:ext>
              </a:extLst>
            </p:cNvPr>
            <p:cNvSpPr/>
            <p:nvPr/>
          </p:nvSpPr>
          <p:spPr>
            <a:xfrm>
              <a:off x="5232066" y="4719459"/>
              <a:ext cx="1446713" cy="1095885"/>
            </a:xfrm>
            <a:custGeom>
              <a:avLst/>
              <a:gdLst/>
              <a:ahLst/>
              <a:cxnLst/>
              <a:rect l="l" t="t" r="r" b="b"/>
              <a:pathLst>
                <a:path w="1446713" h="1095885">
                  <a:moveTo>
                    <a:pt x="0" y="0"/>
                  </a:moveTo>
                  <a:lnTo>
                    <a:pt x="1446713" y="0"/>
                  </a:lnTo>
                  <a:lnTo>
                    <a:pt x="1446713" y="1095885"/>
                  </a:lnTo>
                  <a:lnTo>
                    <a:pt x="0" y="1095885"/>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14" name="TextBox 40">
              <a:extLst>
                <a:ext uri="{FF2B5EF4-FFF2-40B4-BE49-F238E27FC236}">
                  <a16:creationId xmlns="" xmlns:a16="http://schemas.microsoft.com/office/drawing/2014/main" id="{099F22CE-DF30-7562-909B-EA99B744F7C7}"/>
                </a:ext>
              </a:extLst>
            </p:cNvPr>
            <p:cNvSpPr txBox="1"/>
            <p:nvPr/>
          </p:nvSpPr>
          <p:spPr>
            <a:xfrm>
              <a:off x="2576962" y="-266954"/>
              <a:ext cx="3316882" cy="828906"/>
            </a:xfrm>
            <a:prstGeom prst="rect">
              <a:avLst/>
            </a:prstGeom>
          </p:spPr>
          <p:txBody>
            <a:bodyPr wrap="square" lIns="0" tIns="0" rIns="0" bIns="0" rtlCol="0" anchor="t">
              <a:spAutoFit/>
            </a:bodyPr>
            <a:lstStyle/>
            <a:p>
              <a:pPr algn="l">
                <a:lnSpc>
                  <a:spcPts val="2310"/>
                </a:lnSpc>
              </a:pPr>
              <a:r>
                <a:rPr lang="en-US" sz="2334" dirty="0">
                  <a:solidFill>
                    <a:srgbClr val="000000"/>
                  </a:solidFill>
                  <a:latin typeface="Gabriola" panose="04040605051002020D02" pitchFamily="82" charset="0"/>
                </a:rPr>
                <a:t>IMAGES</a:t>
              </a:r>
            </a:p>
          </p:txBody>
        </p:sp>
      </p:grpSp>
      <p:sp>
        <p:nvSpPr>
          <p:cNvPr id="15" name="TextBox 7">
            <a:extLst>
              <a:ext uri="{FF2B5EF4-FFF2-40B4-BE49-F238E27FC236}">
                <a16:creationId xmlns="" xmlns:a16="http://schemas.microsoft.com/office/drawing/2014/main" id="{C4BD9886-0D27-21C3-178A-580EFE08F8AD}"/>
              </a:ext>
            </a:extLst>
          </p:cNvPr>
          <p:cNvSpPr txBox="1"/>
          <p:nvPr/>
        </p:nvSpPr>
        <p:spPr>
          <a:xfrm>
            <a:off x="685800" y="2932539"/>
            <a:ext cx="17221200" cy="694742"/>
          </a:xfrm>
          <a:prstGeom prst="rect">
            <a:avLst/>
          </a:prstGeom>
        </p:spPr>
        <p:txBody>
          <a:bodyPr wrap="square" lIns="0" tIns="0" rIns="0" bIns="0" rtlCol="0" anchor="t">
            <a:spAutoFit/>
          </a:bodyPr>
          <a:lstStyle/>
          <a:p>
            <a:pPr>
              <a:lnSpc>
                <a:spcPts val="6314"/>
              </a:lnSpc>
            </a:pPr>
            <a:r>
              <a:rPr lang="en-US" sz="3100" spc="-112" dirty="0">
                <a:solidFill>
                  <a:schemeClr val="tx2"/>
                </a:solidFill>
                <a:latin typeface="Gabriola" panose="04040605051002020D02" pitchFamily="82" charset="0"/>
              </a:rPr>
              <a:t>The first one : We use </a:t>
            </a:r>
            <a:r>
              <a:rPr lang="en-US" sz="3100" spc="-112" dirty="0" err="1">
                <a:solidFill>
                  <a:srgbClr val="FF0000"/>
                </a:solidFill>
                <a:latin typeface="Gabriola" panose="04040605051002020D02" pitchFamily="82" charset="0"/>
              </a:rPr>
              <a:t>Streamlit</a:t>
            </a:r>
            <a:r>
              <a:rPr lang="en-US" sz="3100" spc="-112" dirty="0">
                <a:solidFill>
                  <a:srgbClr val="FF0000"/>
                </a:solidFill>
                <a:latin typeface="Gabriola" panose="04040605051002020D02" pitchFamily="82" charset="0"/>
              </a:rPr>
              <a:t> framework</a:t>
            </a:r>
            <a:r>
              <a:rPr lang="en-US" sz="3100" spc="-112" dirty="0">
                <a:solidFill>
                  <a:schemeClr val="tx2"/>
                </a:solidFill>
                <a:latin typeface="Gabriola" panose="04040605051002020D02" pitchFamily="82" charset="0"/>
              </a:rPr>
              <a:t> in python to create our API to get the response from deep learning model.</a:t>
            </a:r>
          </a:p>
        </p:txBody>
      </p:sp>
      <p:sp>
        <p:nvSpPr>
          <p:cNvPr id="16" name="Freeform 6">
            <a:extLst>
              <a:ext uri="{FF2B5EF4-FFF2-40B4-BE49-F238E27FC236}">
                <a16:creationId xmlns="" xmlns:a16="http://schemas.microsoft.com/office/drawing/2014/main" id="{672A3B90-19FA-A4B1-971F-8F01FEE3D6DF}"/>
              </a:ext>
            </a:extLst>
          </p:cNvPr>
          <p:cNvSpPr/>
          <p:nvPr/>
        </p:nvSpPr>
        <p:spPr>
          <a:xfrm>
            <a:off x="152400" y="3196177"/>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txBody>
          <a:bodyPr/>
          <a:lstStyle/>
          <a:p>
            <a:endParaRPr lang="en-US">
              <a:latin typeface="Gabriola" panose="04040605051002020D02" pitchFamily="82" charset="0"/>
            </a:endParaRPr>
          </a:p>
        </p:txBody>
      </p:sp>
      <p:sp>
        <p:nvSpPr>
          <p:cNvPr id="19" name="TextBox 7">
            <a:extLst>
              <a:ext uri="{FF2B5EF4-FFF2-40B4-BE49-F238E27FC236}">
                <a16:creationId xmlns="" xmlns:a16="http://schemas.microsoft.com/office/drawing/2014/main" id="{07B04560-CE82-5BD6-B3C3-B41D6A8A1FD8}"/>
              </a:ext>
            </a:extLst>
          </p:cNvPr>
          <p:cNvSpPr txBox="1"/>
          <p:nvPr/>
        </p:nvSpPr>
        <p:spPr>
          <a:xfrm>
            <a:off x="152400" y="2060462"/>
            <a:ext cx="5638800" cy="720518"/>
          </a:xfrm>
          <a:prstGeom prst="rect">
            <a:avLst/>
          </a:prstGeom>
        </p:spPr>
        <p:txBody>
          <a:bodyPr wrap="square" lIns="0" tIns="0" rIns="0" bIns="0" rtlCol="0" anchor="t">
            <a:spAutoFit/>
          </a:bodyPr>
          <a:lstStyle/>
          <a:p>
            <a:pPr>
              <a:lnSpc>
                <a:spcPts val="6314"/>
              </a:lnSpc>
            </a:pPr>
            <a:r>
              <a:rPr lang="en-US" sz="4000" spc="-112" dirty="0">
                <a:solidFill>
                  <a:srgbClr val="1F4F74"/>
                </a:solidFill>
                <a:latin typeface="Gabriola" panose="04040605051002020D02" pitchFamily="82" charset="0"/>
              </a:rPr>
              <a:t>We create </a:t>
            </a:r>
            <a:r>
              <a:rPr lang="en-US" sz="4000" spc="-112" dirty="0" smtClean="0">
                <a:solidFill>
                  <a:srgbClr val="1F4F74"/>
                </a:solidFill>
                <a:latin typeface="Gabriola" panose="04040605051002020D02" pitchFamily="82" charset="0"/>
              </a:rPr>
              <a:t>two APIs </a:t>
            </a:r>
            <a:r>
              <a:rPr lang="en-US" sz="4000" spc="-112" dirty="0">
                <a:solidFill>
                  <a:srgbClr val="1F4F74"/>
                </a:solidFill>
                <a:latin typeface="Gabriola" panose="04040605051002020D02" pitchFamily="82" charset="0"/>
              </a:rPr>
              <a:t>:</a:t>
            </a:r>
          </a:p>
        </p:txBody>
      </p:sp>
      <p:sp>
        <p:nvSpPr>
          <p:cNvPr id="20" name="TextBox 7">
            <a:extLst>
              <a:ext uri="{FF2B5EF4-FFF2-40B4-BE49-F238E27FC236}">
                <a16:creationId xmlns="" xmlns:a16="http://schemas.microsoft.com/office/drawing/2014/main" id="{3CA115B7-25EB-E053-831B-F85B05338367}"/>
              </a:ext>
            </a:extLst>
          </p:cNvPr>
          <p:cNvSpPr txBox="1"/>
          <p:nvPr/>
        </p:nvSpPr>
        <p:spPr>
          <a:xfrm>
            <a:off x="809825" y="3686470"/>
            <a:ext cx="17430070" cy="694742"/>
          </a:xfrm>
          <a:prstGeom prst="rect">
            <a:avLst/>
          </a:prstGeom>
        </p:spPr>
        <p:txBody>
          <a:bodyPr wrap="square" lIns="0" tIns="0" rIns="0" bIns="0" rtlCol="0" anchor="t">
            <a:spAutoFit/>
          </a:bodyPr>
          <a:lstStyle/>
          <a:p>
            <a:pPr>
              <a:lnSpc>
                <a:spcPts val="6314"/>
              </a:lnSpc>
            </a:pPr>
            <a:r>
              <a:rPr lang="en-US" sz="3100" spc="-112" dirty="0">
                <a:solidFill>
                  <a:srgbClr val="1F4F74"/>
                </a:solidFill>
                <a:latin typeface="Gabriola" panose="04040605051002020D02" pitchFamily="82" charset="0"/>
              </a:rPr>
              <a:t>The Second : we create API for </a:t>
            </a:r>
            <a:r>
              <a:rPr lang="en-US" sz="3100" spc="-112" dirty="0">
                <a:solidFill>
                  <a:srgbClr val="FF0000"/>
                </a:solidFill>
                <a:latin typeface="Gabriola" panose="04040605051002020D02" pitchFamily="82" charset="0"/>
              </a:rPr>
              <a:t>Microsoft Azure </a:t>
            </a:r>
            <a:r>
              <a:rPr lang="en-US" sz="3100" spc="-112" dirty="0">
                <a:solidFill>
                  <a:srgbClr val="1F4F74"/>
                </a:solidFill>
                <a:latin typeface="Gabriola" panose="04040605051002020D02" pitchFamily="82" charset="0"/>
              </a:rPr>
              <a:t> to add prebuilt services.</a:t>
            </a:r>
          </a:p>
        </p:txBody>
      </p:sp>
      <p:sp>
        <p:nvSpPr>
          <p:cNvPr id="21" name="Freeform 6">
            <a:extLst>
              <a:ext uri="{FF2B5EF4-FFF2-40B4-BE49-F238E27FC236}">
                <a16:creationId xmlns="" xmlns:a16="http://schemas.microsoft.com/office/drawing/2014/main" id="{278622ED-93ED-4D22-87D7-2058CC900177}"/>
              </a:ext>
            </a:extLst>
          </p:cNvPr>
          <p:cNvSpPr/>
          <p:nvPr/>
        </p:nvSpPr>
        <p:spPr>
          <a:xfrm>
            <a:off x="142535" y="3972689"/>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txBody>
          <a:bodyPr/>
          <a:lstStyle/>
          <a:p>
            <a:endParaRPr lang="en-US" dirty="0">
              <a:latin typeface="Gabriola" panose="04040605051002020D02" pitchFamily="8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animEffect transition="in" filter="fade">
                                      <p:cBhvr>
                                        <p:cTn id="25" dur="1000"/>
                                        <p:tgtEl>
                                          <p:spTgt spid="19">
                                            <p:txEl>
                                              <p:pRg st="0" end="0"/>
                                            </p:txEl>
                                          </p:spTgt>
                                        </p:tgtEl>
                                      </p:cBhvr>
                                    </p:animEffect>
                                    <p:anim calcmode="lin" valueType="num">
                                      <p:cBhvr>
                                        <p:cTn id="26"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arn(inVertical)">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5" grpId="0"/>
      <p:bldP spid="16" grpId="0" animBg="1"/>
      <p:bldP spid="20" grpId="0"/>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9CA6ED1-C579-A39F-419B-4637991C8AF3}"/>
            </a:ext>
          </a:extLst>
        </p:cNvPr>
        <p:cNvGrpSpPr/>
        <p:nvPr/>
      </p:nvGrpSpPr>
      <p:grpSpPr>
        <a:xfrm>
          <a:off x="0" y="0"/>
          <a:ext cx="0" cy="0"/>
          <a:chOff x="0" y="0"/>
          <a:chExt cx="0" cy="0"/>
        </a:xfrm>
      </p:grpSpPr>
      <p:grpSp>
        <p:nvGrpSpPr>
          <p:cNvPr id="2" name="Group 2">
            <a:extLst>
              <a:ext uri="{FF2B5EF4-FFF2-40B4-BE49-F238E27FC236}">
                <a16:creationId xmlns="" xmlns:a16="http://schemas.microsoft.com/office/drawing/2014/main" id="{DDB58594-754F-54CA-7751-37CAA2FEE2FD}"/>
              </a:ext>
            </a:extLst>
          </p:cNvPr>
          <p:cNvGrpSpPr/>
          <p:nvPr/>
        </p:nvGrpSpPr>
        <p:grpSpPr>
          <a:xfrm rot="-10800000">
            <a:off x="-3088633" y="93192"/>
            <a:ext cx="13639916" cy="2642539"/>
            <a:chOff x="0" y="0"/>
            <a:chExt cx="1322624" cy="256240"/>
          </a:xfrm>
        </p:grpSpPr>
        <p:sp>
          <p:nvSpPr>
            <p:cNvPr id="3" name="Freeform 3">
              <a:extLst>
                <a:ext uri="{FF2B5EF4-FFF2-40B4-BE49-F238E27FC236}">
                  <a16:creationId xmlns="" xmlns:a16="http://schemas.microsoft.com/office/drawing/2014/main" id="{4EB67969-0700-3B23-E550-1A9205A6D0CD}"/>
                </a:ext>
              </a:extLst>
            </p:cNvPr>
            <p:cNvSpPr/>
            <p:nvPr/>
          </p:nvSpPr>
          <p:spPr>
            <a:xfrm>
              <a:off x="0" y="0"/>
              <a:ext cx="1322624" cy="256240"/>
            </a:xfrm>
            <a:custGeom>
              <a:avLst/>
              <a:gdLst/>
              <a:ahLst/>
              <a:cxnLst/>
              <a:rect l="l" t="t" r="r" b="b"/>
              <a:pathLst>
                <a:path w="1322624" h="256240">
                  <a:moveTo>
                    <a:pt x="203200" y="0"/>
                  </a:moveTo>
                  <a:lnTo>
                    <a:pt x="1119424" y="0"/>
                  </a:lnTo>
                  <a:lnTo>
                    <a:pt x="1322624" y="256240"/>
                  </a:lnTo>
                  <a:lnTo>
                    <a:pt x="0" y="256240"/>
                  </a:lnTo>
                  <a:lnTo>
                    <a:pt x="203200" y="0"/>
                  </a:lnTo>
                  <a:close/>
                </a:path>
              </a:pathLst>
            </a:custGeom>
            <a:solidFill>
              <a:srgbClr val="13538A"/>
            </a:solidFill>
          </p:spPr>
          <p:txBody>
            <a:bodyPr/>
            <a:lstStyle/>
            <a:p>
              <a:endParaRPr lang="en-US"/>
            </a:p>
          </p:txBody>
        </p:sp>
        <p:sp>
          <p:nvSpPr>
            <p:cNvPr id="4" name="TextBox 4">
              <a:extLst>
                <a:ext uri="{FF2B5EF4-FFF2-40B4-BE49-F238E27FC236}">
                  <a16:creationId xmlns="" xmlns:a16="http://schemas.microsoft.com/office/drawing/2014/main" id="{2DC048ED-12AA-7C42-33B1-11237B830C13}"/>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a:extLst>
              <a:ext uri="{FF2B5EF4-FFF2-40B4-BE49-F238E27FC236}">
                <a16:creationId xmlns="" xmlns:a16="http://schemas.microsoft.com/office/drawing/2014/main" id="{8F0754CF-5FD0-C044-9EDA-0E4D8A339531}"/>
              </a:ext>
            </a:extLst>
          </p:cNvPr>
          <p:cNvSpPr/>
          <p:nvPr/>
        </p:nvSpPr>
        <p:spPr>
          <a:xfrm>
            <a:off x="13753431" y="-3738030"/>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1" name="TextBox 31">
            <a:extLst>
              <a:ext uri="{FF2B5EF4-FFF2-40B4-BE49-F238E27FC236}">
                <a16:creationId xmlns="" xmlns:a16="http://schemas.microsoft.com/office/drawing/2014/main" id="{D2F45943-8200-E6D4-DED2-8B4613275EA3}"/>
              </a:ext>
            </a:extLst>
          </p:cNvPr>
          <p:cNvSpPr txBox="1"/>
          <p:nvPr/>
        </p:nvSpPr>
        <p:spPr>
          <a:xfrm>
            <a:off x="2590800" y="1104900"/>
            <a:ext cx="8686800" cy="857286"/>
          </a:xfrm>
          <a:prstGeom prst="rect">
            <a:avLst/>
          </a:prstGeom>
        </p:spPr>
        <p:txBody>
          <a:bodyPr wrap="square" lIns="0" tIns="0" rIns="0" bIns="0" rtlCol="0" anchor="t">
            <a:spAutoFit/>
          </a:bodyPr>
          <a:lstStyle/>
          <a:p>
            <a:pPr>
              <a:lnSpc>
                <a:spcPts val="6955"/>
              </a:lnSpc>
            </a:pPr>
            <a:r>
              <a:rPr lang="en-US" sz="5795" dirty="0">
                <a:solidFill>
                  <a:srgbClr val="FFFFFF"/>
                </a:solidFill>
                <a:latin typeface="TT Hoves Bold"/>
              </a:rPr>
              <a:t>Microsoft Azure</a:t>
            </a:r>
          </a:p>
        </p:txBody>
      </p:sp>
      <p:pic>
        <p:nvPicPr>
          <p:cNvPr id="18" name="Picture 17" descr="A screenshot of a computer&#10;&#10;Description automatically generated">
            <a:extLst>
              <a:ext uri="{FF2B5EF4-FFF2-40B4-BE49-F238E27FC236}">
                <a16:creationId xmlns="" xmlns:a16="http://schemas.microsoft.com/office/drawing/2014/main" id="{8F879C4E-D995-9F2A-309E-0049E97E17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80" y="2944440"/>
            <a:ext cx="8477319" cy="5524500"/>
          </a:xfrm>
          <a:prstGeom prst="rect">
            <a:avLst/>
          </a:prstGeom>
        </p:spPr>
      </p:pic>
      <p:pic>
        <p:nvPicPr>
          <p:cNvPr id="20" name="Picture 19" descr="A screenshot of a computer&#10;&#10;Description automatically generated">
            <a:extLst>
              <a:ext uri="{FF2B5EF4-FFF2-40B4-BE49-F238E27FC236}">
                <a16:creationId xmlns="" xmlns:a16="http://schemas.microsoft.com/office/drawing/2014/main" id="{E97C90C0-EEC8-69E5-D11A-1DAE486D0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3999" y="2944440"/>
            <a:ext cx="8839201" cy="5524499"/>
          </a:xfrm>
          <a:prstGeom prst="rect">
            <a:avLst/>
          </a:prstGeom>
        </p:spPr>
      </p:pic>
      <p:pic>
        <p:nvPicPr>
          <p:cNvPr id="24" name="Picture 23" descr="A blue logo with a black background&#10;&#10;Description automatically generated">
            <a:extLst>
              <a:ext uri="{FF2B5EF4-FFF2-40B4-BE49-F238E27FC236}">
                <a16:creationId xmlns="" xmlns:a16="http://schemas.microsoft.com/office/drawing/2014/main" id="{ED13E1B1-EBA7-B5B9-D7B0-F15A01296C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9802" y="506083"/>
            <a:ext cx="2122551" cy="2122551"/>
          </a:xfrm>
          <a:prstGeom prst="rect">
            <a:avLst/>
          </a:prstGeom>
        </p:spPr>
      </p:pic>
    </p:spTree>
    <p:extLst>
      <p:ext uri="{BB962C8B-B14F-4D97-AF65-F5344CB8AC3E}">
        <p14:creationId xmlns:p14="http://schemas.microsoft.com/office/powerpoint/2010/main" val="2344589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608670F-A5CD-B732-5E2E-83801938467B}"/>
            </a:ext>
          </a:extLst>
        </p:cNvPr>
        <p:cNvGrpSpPr/>
        <p:nvPr/>
      </p:nvGrpSpPr>
      <p:grpSpPr>
        <a:xfrm>
          <a:off x="0" y="0"/>
          <a:ext cx="0" cy="0"/>
          <a:chOff x="0" y="0"/>
          <a:chExt cx="0" cy="0"/>
        </a:xfrm>
      </p:grpSpPr>
      <p:grpSp>
        <p:nvGrpSpPr>
          <p:cNvPr id="2" name="Group 2">
            <a:extLst>
              <a:ext uri="{FF2B5EF4-FFF2-40B4-BE49-F238E27FC236}">
                <a16:creationId xmlns="" xmlns:a16="http://schemas.microsoft.com/office/drawing/2014/main" id="{0BC3BD16-4CB5-EF9E-B669-24CCDE5E706C}"/>
              </a:ext>
            </a:extLst>
          </p:cNvPr>
          <p:cNvGrpSpPr/>
          <p:nvPr/>
        </p:nvGrpSpPr>
        <p:grpSpPr>
          <a:xfrm rot="-10800000">
            <a:off x="-11512788" y="-4746858"/>
            <a:ext cx="20025479" cy="6679568"/>
            <a:chOff x="127000" y="-38100"/>
            <a:chExt cx="1941814" cy="647700"/>
          </a:xfrm>
        </p:grpSpPr>
        <p:sp>
          <p:nvSpPr>
            <p:cNvPr id="3" name="Freeform 3">
              <a:extLst>
                <a:ext uri="{FF2B5EF4-FFF2-40B4-BE49-F238E27FC236}">
                  <a16:creationId xmlns="" xmlns:a16="http://schemas.microsoft.com/office/drawing/2014/main" id="{9D293E86-0A88-4CD7-B902-5B5EC25B195E}"/>
                </a:ext>
              </a:extLst>
            </p:cNvPr>
            <p:cNvSpPr/>
            <p:nvPr/>
          </p:nvSpPr>
          <p:spPr>
            <a:xfrm>
              <a:off x="438447" y="-5971"/>
              <a:ext cx="1630367" cy="256240"/>
            </a:xfrm>
            <a:custGeom>
              <a:avLst/>
              <a:gdLst/>
              <a:ahLst/>
              <a:cxnLst/>
              <a:rect l="l" t="t" r="r" b="b"/>
              <a:pathLst>
                <a:path w="1630367" h="256240">
                  <a:moveTo>
                    <a:pt x="203200" y="0"/>
                  </a:moveTo>
                  <a:lnTo>
                    <a:pt x="1427167" y="0"/>
                  </a:lnTo>
                  <a:lnTo>
                    <a:pt x="1630367" y="256240"/>
                  </a:lnTo>
                  <a:lnTo>
                    <a:pt x="0" y="256240"/>
                  </a:lnTo>
                  <a:lnTo>
                    <a:pt x="203200" y="0"/>
                  </a:lnTo>
                  <a:close/>
                </a:path>
              </a:pathLst>
            </a:custGeom>
            <a:solidFill>
              <a:srgbClr val="13538A"/>
            </a:solidFill>
          </p:spPr>
          <p:txBody>
            <a:bodyPr/>
            <a:lstStyle/>
            <a:p>
              <a:endParaRPr lang="en-US" dirty="0">
                <a:latin typeface="Gabriola" panose="04040605051002020D02" pitchFamily="82" charset="0"/>
              </a:endParaRPr>
            </a:p>
          </p:txBody>
        </p:sp>
        <p:sp>
          <p:nvSpPr>
            <p:cNvPr id="4" name="TextBox 4">
              <a:extLst>
                <a:ext uri="{FF2B5EF4-FFF2-40B4-BE49-F238E27FC236}">
                  <a16:creationId xmlns="" xmlns:a16="http://schemas.microsoft.com/office/drawing/2014/main" id="{84DB3465-7C88-9B4E-9B56-F83EF3E20B60}"/>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a:extLst>
              <a:ext uri="{FF2B5EF4-FFF2-40B4-BE49-F238E27FC236}">
                <a16:creationId xmlns="" xmlns:a16="http://schemas.microsoft.com/office/drawing/2014/main" id="{477F5F3D-2F60-1D42-8535-ECF1398243D9}"/>
              </a:ext>
            </a:extLst>
          </p:cNvPr>
          <p:cNvSpPr/>
          <p:nvPr/>
        </p:nvSpPr>
        <p:spPr>
          <a:xfrm>
            <a:off x="14808212" y="-4439337"/>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8" name="TextBox 8">
            <a:extLst>
              <a:ext uri="{FF2B5EF4-FFF2-40B4-BE49-F238E27FC236}">
                <a16:creationId xmlns="" xmlns:a16="http://schemas.microsoft.com/office/drawing/2014/main" id="{4D4D7261-004F-6793-E369-409E6A3FFA82}"/>
              </a:ext>
            </a:extLst>
          </p:cNvPr>
          <p:cNvSpPr txBox="1"/>
          <p:nvPr/>
        </p:nvSpPr>
        <p:spPr>
          <a:xfrm>
            <a:off x="815798" y="568123"/>
            <a:ext cx="7120090" cy="841577"/>
          </a:xfrm>
          <a:prstGeom prst="rect">
            <a:avLst/>
          </a:prstGeom>
        </p:spPr>
        <p:txBody>
          <a:bodyPr wrap="square" lIns="0" tIns="0" rIns="0" bIns="0" rtlCol="0" anchor="t">
            <a:spAutoFit/>
          </a:bodyPr>
          <a:lstStyle/>
          <a:p>
            <a:pPr>
              <a:lnSpc>
                <a:spcPts val="6955"/>
              </a:lnSpc>
            </a:pPr>
            <a:r>
              <a:rPr lang="en-US" sz="5300" dirty="0" err="1">
                <a:solidFill>
                  <a:srgbClr val="FFFFFF"/>
                </a:solidFill>
                <a:latin typeface="Gabriola" panose="04040605051002020D02" pitchFamily="82" charset="0"/>
              </a:rPr>
              <a:t>Streamlit</a:t>
            </a:r>
            <a:endParaRPr lang="en-US" sz="5300" dirty="0">
              <a:solidFill>
                <a:srgbClr val="FFFFFF"/>
              </a:solidFill>
              <a:latin typeface="Gabriola" panose="04040605051002020D02" pitchFamily="82" charset="0"/>
            </a:endParaRPr>
          </a:p>
        </p:txBody>
      </p:sp>
      <p:pic>
        <p:nvPicPr>
          <p:cNvPr id="12" name="Picture 11" descr="A screenshot of a medical image classification&#10;&#10;Description automatically generated">
            <a:extLst>
              <a:ext uri="{FF2B5EF4-FFF2-40B4-BE49-F238E27FC236}">
                <a16:creationId xmlns="" xmlns:a16="http://schemas.microsoft.com/office/drawing/2014/main" id="{64B06122-2677-ADB7-5B03-AEA7007E4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1800" y="1932710"/>
            <a:ext cx="5079600" cy="3972790"/>
          </a:xfrm>
          <a:prstGeom prst="rect">
            <a:avLst/>
          </a:prstGeom>
        </p:spPr>
      </p:pic>
      <p:pic>
        <p:nvPicPr>
          <p:cNvPr id="15" name="Picture 14" descr="A screenshot of a computer screen&#10;&#10;Description automatically generated">
            <a:extLst>
              <a:ext uri="{FF2B5EF4-FFF2-40B4-BE49-F238E27FC236}">
                <a16:creationId xmlns="" xmlns:a16="http://schemas.microsoft.com/office/drawing/2014/main" id="{9D0D5D4F-5002-0550-02D1-EA117E4D6C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1800" y="6203498"/>
            <a:ext cx="5079600" cy="3512002"/>
          </a:xfrm>
          <a:prstGeom prst="rect">
            <a:avLst/>
          </a:prstGeom>
        </p:spPr>
      </p:pic>
      <p:sp>
        <p:nvSpPr>
          <p:cNvPr id="17" name="TextBox 16">
            <a:extLst>
              <a:ext uri="{FF2B5EF4-FFF2-40B4-BE49-F238E27FC236}">
                <a16:creationId xmlns="" xmlns:a16="http://schemas.microsoft.com/office/drawing/2014/main" id="{93850267-8DD9-0B8C-8DA9-7BA4FD3454CA}"/>
              </a:ext>
            </a:extLst>
          </p:cNvPr>
          <p:cNvSpPr txBox="1"/>
          <p:nvPr/>
        </p:nvSpPr>
        <p:spPr>
          <a:xfrm>
            <a:off x="81112" y="1981349"/>
            <a:ext cx="10439400" cy="7848302"/>
          </a:xfrm>
          <a:prstGeom prst="rect">
            <a:avLst/>
          </a:prstGeom>
          <a:noFill/>
        </p:spPr>
        <p:txBody>
          <a:bodyPr wrap="square">
            <a:spAutoFit/>
          </a:bodyPr>
          <a:lstStyle/>
          <a:p>
            <a:r>
              <a:rPr lang="en-US" sz="2400" b="1" dirty="0">
                <a:solidFill>
                  <a:srgbClr val="C00000"/>
                </a:solidFill>
                <a:latin typeface="Gabriola" panose="04040605051002020D02" pitchFamily="82" charset="0"/>
              </a:rPr>
              <a:t>Why do we use Web applications?</a:t>
            </a:r>
          </a:p>
          <a:p>
            <a:pPr>
              <a:buFont typeface="+mj-lt"/>
              <a:buAutoNum type="arabicPeriod"/>
            </a:pPr>
            <a:r>
              <a:rPr lang="en-US" sz="2400" b="1" dirty="0">
                <a:solidFill>
                  <a:srgbClr val="C00000"/>
                </a:solidFill>
                <a:latin typeface="Gabriola" panose="04040605051002020D02" pitchFamily="82" charset="0"/>
              </a:rPr>
              <a:t>Ease of Use for Data Science &amp; ML Applications:</a:t>
            </a:r>
            <a:r>
              <a:rPr lang="en-US" sz="2400" dirty="0">
                <a:latin typeface="Gabriola" panose="04040605051002020D02" pitchFamily="82" charset="0"/>
              </a:rPr>
              <a:t/>
            </a:r>
            <a:br>
              <a:rPr lang="en-US" sz="2400" dirty="0">
                <a:latin typeface="Gabriola" panose="04040605051002020D02" pitchFamily="82" charset="0"/>
              </a:rPr>
            </a:br>
            <a:r>
              <a:rPr lang="en-US" sz="2400" dirty="0" err="1">
                <a:solidFill>
                  <a:schemeClr val="tx2"/>
                </a:solidFill>
                <a:latin typeface="Gabriola" panose="04040605051002020D02" pitchFamily="82" charset="0"/>
              </a:rPr>
              <a:t>Streamlit</a:t>
            </a:r>
            <a:r>
              <a:rPr lang="en-US" sz="2400" dirty="0">
                <a:solidFill>
                  <a:schemeClr val="tx2"/>
                </a:solidFill>
                <a:latin typeface="Gabriola" panose="04040605051002020D02" pitchFamily="82" charset="0"/>
              </a:rPr>
              <a:t> is designed specifically for creating web apps to showcase data science and machine learning models.</a:t>
            </a:r>
          </a:p>
          <a:p>
            <a:pPr lvl="1"/>
            <a:r>
              <a:rPr lang="en-US" sz="2400" b="1" dirty="0">
                <a:solidFill>
                  <a:srgbClr val="C00000"/>
                </a:solidFill>
                <a:latin typeface="Gabriola" panose="04040605051002020D02" pitchFamily="82" charset="0"/>
              </a:rPr>
              <a:t>No front-end skills needed:</a:t>
            </a:r>
            <a:r>
              <a:rPr lang="en-US" sz="2400" dirty="0">
                <a:latin typeface="Gabriola" panose="04040605051002020D02" pitchFamily="82" charset="0"/>
              </a:rPr>
              <a:t> </a:t>
            </a:r>
            <a:r>
              <a:rPr lang="en-US" sz="2400" dirty="0">
                <a:solidFill>
                  <a:schemeClr val="tx2"/>
                </a:solidFill>
                <a:latin typeface="Gabriola" panose="04040605051002020D02" pitchFamily="82" charset="0"/>
              </a:rPr>
              <a:t>You can build interactive apps using only Python</a:t>
            </a:r>
            <a:r>
              <a:rPr lang="en-US" sz="2400" dirty="0">
                <a:latin typeface="Gabriola" panose="04040605051002020D02" pitchFamily="82" charset="0"/>
              </a:rPr>
              <a:t>.</a:t>
            </a:r>
          </a:p>
          <a:p>
            <a:pPr>
              <a:buFont typeface="+mj-lt"/>
              <a:buAutoNum type="arabicPeriod"/>
            </a:pPr>
            <a:r>
              <a:rPr lang="en-US" sz="2400" b="1" dirty="0">
                <a:solidFill>
                  <a:srgbClr val="C00000"/>
                </a:solidFill>
                <a:latin typeface="Gabriola" panose="04040605051002020D02" pitchFamily="82" charset="0"/>
              </a:rPr>
              <a:t>Fast Prototyping &amp; Development:</a:t>
            </a:r>
            <a:r>
              <a:rPr lang="en-US" sz="2400" dirty="0">
                <a:latin typeface="Gabriola" panose="04040605051002020D02" pitchFamily="82" charset="0"/>
              </a:rPr>
              <a:t/>
            </a:r>
            <a:br>
              <a:rPr lang="en-US" sz="2400" dirty="0">
                <a:latin typeface="Gabriola" panose="04040605051002020D02" pitchFamily="82" charset="0"/>
              </a:rPr>
            </a:br>
            <a:r>
              <a:rPr lang="en-US" sz="2400" dirty="0">
                <a:solidFill>
                  <a:schemeClr val="tx2"/>
                </a:solidFill>
                <a:latin typeface="Gabriola" panose="04040605051002020D02" pitchFamily="82" charset="0"/>
              </a:rPr>
              <a:t>With minimal code, you can quickly prototype apps.</a:t>
            </a:r>
          </a:p>
          <a:p>
            <a:pPr lvl="1"/>
            <a:r>
              <a:rPr lang="en-US" sz="2400" dirty="0" err="1">
                <a:solidFill>
                  <a:schemeClr val="tx2"/>
                </a:solidFill>
                <a:latin typeface="Gabriola" panose="04040605051002020D02" pitchFamily="82" charset="0"/>
              </a:rPr>
              <a:t>Streamlit</a:t>
            </a:r>
            <a:r>
              <a:rPr lang="en-US" sz="2400" dirty="0">
                <a:solidFill>
                  <a:schemeClr val="tx2"/>
                </a:solidFill>
                <a:latin typeface="Gabriola" panose="04040605051002020D02" pitchFamily="82" charset="0"/>
              </a:rPr>
              <a:t> allows you to display data, graphs, and machine learning models with just a few lines of Python code.</a:t>
            </a:r>
          </a:p>
          <a:p>
            <a:pPr>
              <a:buFont typeface="+mj-lt"/>
              <a:buAutoNum type="arabicPeriod"/>
            </a:pPr>
            <a:r>
              <a:rPr lang="en-US" sz="2400" b="1" dirty="0">
                <a:solidFill>
                  <a:srgbClr val="C00000"/>
                </a:solidFill>
                <a:latin typeface="Gabriola" panose="04040605051002020D02" pitchFamily="82" charset="0"/>
              </a:rPr>
              <a:t>Interactivity with Widgets:</a:t>
            </a:r>
            <a:r>
              <a:rPr lang="en-US" sz="2400" dirty="0">
                <a:latin typeface="Gabriola" panose="04040605051002020D02" pitchFamily="82" charset="0"/>
              </a:rPr>
              <a:t/>
            </a:r>
            <a:br>
              <a:rPr lang="en-US" sz="2400" dirty="0">
                <a:latin typeface="Gabriola" panose="04040605051002020D02" pitchFamily="82" charset="0"/>
              </a:rPr>
            </a:br>
            <a:r>
              <a:rPr lang="en-US" sz="2400" dirty="0">
                <a:solidFill>
                  <a:schemeClr val="tx2"/>
                </a:solidFill>
                <a:latin typeface="Gabriola" panose="04040605051002020D02" pitchFamily="82" charset="0"/>
              </a:rPr>
              <a:t>Built-in widgets like sliders, buttons, and text inputs allow for creating dynamic applications without JavaScript</a:t>
            </a:r>
            <a:r>
              <a:rPr lang="en-US" sz="2400" dirty="0">
                <a:latin typeface="Gabriola" panose="04040605051002020D02" pitchFamily="82" charset="0"/>
              </a:rPr>
              <a:t>.</a:t>
            </a:r>
          </a:p>
          <a:p>
            <a:pPr lvl="1"/>
            <a:r>
              <a:rPr lang="en-US" sz="2400" b="1" dirty="0">
                <a:solidFill>
                  <a:srgbClr val="C00000"/>
                </a:solidFill>
                <a:latin typeface="Gabriola" panose="04040605051002020D02" pitchFamily="82" charset="0"/>
              </a:rPr>
              <a:t>Real-time interaction</a:t>
            </a:r>
            <a:r>
              <a:rPr lang="en-US" sz="2400" dirty="0">
                <a:solidFill>
                  <a:srgbClr val="C00000"/>
                </a:solidFill>
                <a:latin typeface="Gabriola" panose="04040605051002020D02" pitchFamily="82" charset="0"/>
              </a:rPr>
              <a:t> </a:t>
            </a:r>
            <a:r>
              <a:rPr lang="en-US" sz="2400" dirty="0">
                <a:solidFill>
                  <a:schemeClr val="tx2"/>
                </a:solidFill>
                <a:latin typeface="Gabriola" panose="04040605051002020D02" pitchFamily="82" charset="0"/>
              </a:rPr>
              <a:t>with Python objects for exploring data or model parameters.</a:t>
            </a:r>
          </a:p>
          <a:p>
            <a:pPr>
              <a:buFont typeface="+mj-lt"/>
              <a:buAutoNum type="arabicPeriod"/>
            </a:pPr>
            <a:r>
              <a:rPr lang="en-US" sz="2400" b="1" dirty="0">
                <a:solidFill>
                  <a:srgbClr val="C00000"/>
                </a:solidFill>
                <a:latin typeface="Gabriola" panose="04040605051002020D02" pitchFamily="82" charset="0"/>
              </a:rPr>
              <a:t>Strong Community &amp; Ecosystem:</a:t>
            </a:r>
            <a:r>
              <a:rPr lang="en-US" sz="2400" dirty="0">
                <a:solidFill>
                  <a:srgbClr val="C00000"/>
                </a:solidFill>
                <a:latin typeface="Gabriola" panose="04040605051002020D02" pitchFamily="82" charset="0"/>
              </a:rPr>
              <a:t/>
            </a:r>
            <a:br>
              <a:rPr lang="en-US" sz="2400" dirty="0">
                <a:solidFill>
                  <a:srgbClr val="C00000"/>
                </a:solidFill>
                <a:latin typeface="Gabriola" panose="04040605051002020D02" pitchFamily="82" charset="0"/>
              </a:rPr>
            </a:br>
            <a:r>
              <a:rPr lang="en-US" sz="2400" dirty="0" err="1">
                <a:solidFill>
                  <a:schemeClr val="tx2"/>
                </a:solidFill>
                <a:latin typeface="Gabriola" panose="04040605051002020D02" pitchFamily="82" charset="0"/>
              </a:rPr>
              <a:t>Streamlit</a:t>
            </a:r>
            <a:r>
              <a:rPr lang="en-US" sz="2400" dirty="0">
                <a:solidFill>
                  <a:schemeClr val="tx2"/>
                </a:solidFill>
                <a:latin typeface="Gabriola" panose="04040605051002020D02" pitchFamily="82" charset="0"/>
              </a:rPr>
              <a:t> has an active community and is rapidly growing.</a:t>
            </a:r>
          </a:p>
          <a:p>
            <a:pPr lvl="1"/>
            <a:r>
              <a:rPr lang="en-US" sz="2400" dirty="0">
                <a:solidFill>
                  <a:schemeClr val="tx2"/>
                </a:solidFill>
                <a:latin typeface="Gabriola" panose="04040605051002020D02" pitchFamily="82" charset="0"/>
              </a:rPr>
              <a:t>It integrates well with Python libraries like </a:t>
            </a:r>
            <a:r>
              <a:rPr lang="en-US" sz="2400" b="1" dirty="0">
                <a:solidFill>
                  <a:srgbClr val="C00000"/>
                </a:solidFill>
                <a:latin typeface="Gabriola" panose="04040605051002020D02" pitchFamily="82" charset="0"/>
              </a:rPr>
              <a:t>Pandas</a:t>
            </a:r>
            <a:r>
              <a:rPr lang="en-US" sz="2400" dirty="0">
                <a:solidFill>
                  <a:srgbClr val="C00000"/>
                </a:solidFill>
                <a:latin typeface="Gabriola" panose="04040605051002020D02" pitchFamily="82" charset="0"/>
              </a:rPr>
              <a:t>, </a:t>
            </a:r>
            <a:r>
              <a:rPr lang="en-US" sz="2400" b="1" dirty="0">
                <a:solidFill>
                  <a:srgbClr val="C00000"/>
                </a:solidFill>
                <a:latin typeface="Gabriola" panose="04040605051002020D02" pitchFamily="82" charset="0"/>
              </a:rPr>
              <a:t>Matplotlib</a:t>
            </a:r>
            <a:r>
              <a:rPr lang="en-US" sz="2400" dirty="0">
                <a:solidFill>
                  <a:srgbClr val="C00000"/>
                </a:solidFill>
                <a:latin typeface="Gabriola" panose="04040605051002020D02" pitchFamily="82" charset="0"/>
              </a:rPr>
              <a:t>, </a:t>
            </a:r>
            <a:r>
              <a:rPr lang="en-US" sz="2400" b="1" dirty="0" err="1">
                <a:solidFill>
                  <a:srgbClr val="C00000"/>
                </a:solidFill>
                <a:latin typeface="Gabriola" panose="04040605051002020D02" pitchFamily="82" charset="0"/>
              </a:rPr>
              <a:t>Plotly</a:t>
            </a:r>
            <a:r>
              <a:rPr lang="en-US" sz="2400" dirty="0">
                <a:latin typeface="Gabriola" panose="04040605051002020D02" pitchFamily="82" charset="0"/>
              </a:rPr>
              <a:t>, </a:t>
            </a:r>
            <a:r>
              <a:rPr lang="en-US" sz="2400" dirty="0">
                <a:solidFill>
                  <a:schemeClr val="tx2"/>
                </a:solidFill>
                <a:latin typeface="Gabriola" panose="04040605051002020D02" pitchFamily="82" charset="0"/>
              </a:rPr>
              <a:t>and</a:t>
            </a:r>
            <a:r>
              <a:rPr lang="en-US" sz="2400" dirty="0">
                <a:latin typeface="Gabriola" panose="04040605051002020D02" pitchFamily="82" charset="0"/>
              </a:rPr>
              <a:t> </a:t>
            </a:r>
            <a:r>
              <a:rPr lang="en-US" sz="2400" b="1" dirty="0">
                <a:solidFill>
                  <a:srgbClr val="C00000"/>
                </a:solidFill>
                <a:latin typeface="Gabriola" panose="04040605051002020D02" pitchFamily="82" charset="0"/>
              </a:rPr>
              <a:t>TensorFlow</a:t>
            </a:r>
            <a:r>
              <a:rPr lang="en-US" sz="2400" dirty="0">
                <a:latin typeface="Gabriola" panose="04040605051002020D02" pitchFamily="82" charset="0"/>
              </a:rPr>
              <a:t>, </a:t>
            </a:r>
            <a:r>
              <a:rPr lang="en-US" sz="2400" dirty="0">
                <a:solidFill>
                  <a:schemeClr val="tx2"/>
                </a:solidFill>
                <a:latin typeface="Gabriola" panose="04040605051002020D02" pitchFamily="82" charset="0"/>
              </a:rPr>
              <a:t>making it easy to showcase visualizations and machine learning models.</a:t>
            </a:r>
          </a:p>
          <a:p>
            <a:pPr>
              <a:buFont typeface="+mj-lt"/>
              <a:buAutoNum type="arabicPeriod"/>
            </a:pPr>
            <a:r>
              <a:rPr lang="en-US" sz="2400" b="1" dirty="0">
                <a:solidFill>
                  <a:srgbClr val="C00000"/>
                </a:solidFill>
                <a:latin typeface="Gabriola" panose="04040605051002020D02" pitchFamily="82" charset="0"/>
              </a:rPr>
              <a:t>Deployment &amp; Sharing:</a:t>
            </a:r>
            <a:r>
              <a:rPr lang="en-US" sz="2400" dirty="0">
                <a:latin typeface="Gabriola" panose="04040605051002020D02" pitchFamily="82" charset="0"/>
              </a:rPr>
              <a:t/>
            </a:r>
            <a:br>
              <a:rPr lang="en-US" sz="2400" dirty="0">
                <a:latin typeface="Gabriola" panose="04040605051002020D02" pitchFamily="82" charset="0"/>
              </a:rPr>
            </a:br>
            <a:r>
              <a:rPr lang="en-US" sz="2400" dirty="0" err="1">
                <a:solidFill>
                  <a:schemeClr val="tx2"/>
                </a:solidFill>
                <a:latin typeface="Gabriola" panose="04040605051002020D02" pitchFamily="82" charset="0"/>
              </a:rPr>
              <a:t>Streamlit</a:t>
            </a:r>
            <a:r>
              <a:rPr lang="en-US" sz="2400" dirty="0">
                <a:solidFill>
                  <a:schemeClr val="tx2"/>
                </a:solidFill>
                <a:latin typeface="Gabriola" panose="04040605051002020D02" pitchFamily="82" charset="0"/>
              </a:rPr>
              <a:t> apps can be deployed quickly via </a:t>
            </a:r>
            <a:r>
              <a:rPr lang="en-US" sz="2400" dirty="0" err="1">
                <a:solidFill>
                  <a:schemeClr val="tx2"/>
                </a:solidFill>
                <a:latin typeface="Gabriola" panose="04040605051002020D02" pitchFamily="82" charset="0"/>
              </a:rPr>
              <a:t>Streamlit</a:t>
            </a:r>
            <a:r>
              <a:rPr lang="en-US" sz="2400" dirty="0">
                <a:solidFill>
                  <a:schemeClr val="tx2"/>
                </a:solidFill>
                <a:latin typeface="Gabriola" panose="04040605051002020D02" pitchFamily="82" charset="0"/>
              </a:rPr>
              <a:t> Cloud or platforms like  </a:t>
            </a:r>
            <a:r>
              <a:rPr lang="en-US" sz="2400" b="1" dirty="0">
                <a:solidFill>
                  <a:srgbClr val="C00000"/>
                </a:solidFill>
                <a:latin typeface="Gabriola" panose="04040605051002020D02" pitchFamily="82" charset="0"/>
              </a:rPr>
              <a:t>AWS</a:t>
            </a:r>
            <a:r>
              <a:rPr lang="en-US" sz="2400" dirty="0">
                <a:latin typeface="Gabriola" panose="04040605051002020D02" pitchFamily="82" charset="0"/>
              </a:rPr>
              <a:t>.</a:t>
            </a:r>
          </a:p>
          <a:p>
            <a:pPr lvl="1"/>
            <a:r>
              <a:rPr lang="en-US" sz="2400" dirty="0">
                <a:solidFill>
                  <a:schemeClr val="tx2"/>
                </a:solidFill>
                <a:latin typeface="Gabriola" panose="04040605051002020D02" pitchFamily="82" charset="0"/>
              </a:rPr>
              <a:t>Share your interactive web applications with a link, allowing users to interact with your data and models in real-time.</a:t>
            </a:r>
          </a:p>
        </p:txBody>
      </p:sp>
    </p:spTree>
    <p:extLst>
      <p:ext uri="{BB962C8B-B14F-4D97-AF65-F5344CB8AC3E}">
        <p14:creationId xmlns:p14="http://schemas.microsoft.com/office/powerpoint/2010/main" val="17459855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23BF2D6-FC56-0C63-3778-1D4A6B6472A7}"/>
            </a:ext>
          </a:extLst>
        </p:cNvPr>
        <p:cNvGrpSpPr/>
        <p:nvPr/>
      </p:nvGrpSpPr>
      <p:grpSpPr>
        <a:xfrm>
          <a:off x="0" y="0"/>
          <a:ext cx="0" cy="0"/>
          <a:chOff x="0" y="0"/>
          <a:chExt cx="0" cy="0"/>
        </a:xfrm>
      </p:grpSpPr>
      <p:grpSp>
        <p:nvGrpSpPr>
          <p:cNvPr id="2" name="Group 2">
            <a:extLst>
              <a:ext uri="{FF2B5EF4-FFF2-40B4-BE49-F238E27FC236}">
                <a16:creationId xmlns="" xmlns:a16="http://schemas.microsoft.com/office/drawing/2014/main" id="{E0540CAC-5827-F8E5-0624-C3E8D6199599}"/>
              </a:ext>
            </a:extLst>
          </p:cNvPr>
          <p:cNvGrpSpPr/>
          <p:nvPr/>
        </p:nvGrpSpPr>
        <p:grpSpPr>
          <a:xfrm rot="-10800000">
            <a:off x="-5336840" y="-705768"/>
            <a:ext cx="13639916" cy="2642539"/>
            <a:chOff x="0" y="0"/>
            <a:chExt cx="1322624" cy="256240"/>
          </a:xfrm>
        </p:grpSpPr>
        <p:sp>
          <p:nvSpPr>
            <p:cNvPr id="3" name="Freeform 3">
              <a:extLst>
                <a:ext uri="{FF2B5EF4-FFF2-40B4-BE49-F238E27FC236}">
                  <a16:creationId xmlns="" xmlns:a16="http://schemas.microsoft.com/office/drawing/2014/main" id="{E1142D4D-460C-7AB8-E9FD-661587406BF8}"/>
                </a:ext>
              </a:extLst>
            </p:cNvPr>
            <p:cNvSpPr/>
            <p:nvPr/>
          </p:nvSpPr>
          <p:spPr>
            <a:xfrm>
              <a:off x="0" y="0"/>
              <a:ext cx="1322624" cy="256240"/>
            </a:xfrm>
            <a:custGeom>
              <a:avLst/>
              <a:gdLst/>
              <a:ahLst/>
              <a:cxnLst/>
              <a:rect l="l" t="t" r="r" b="b"/>
              <a:pathLst>
                <a:path w="1322624" h="256240">
                  <a:moveTo>
                    <a:pt x="203200" y="0"/>
                  </a:moveTo>
                  <a:lnTo>
                    <a:pt x="1119424" y="0"/>
                  </a:lnTo>
                  <a:lnTo>
                    <a:pt x="1322624"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4" name="TextBox 4">
              <a:extLst>
                <a:ext uri="{FF2B5EF4-FFF2-40B4-BE49-F238E27FC236}">
                  <a16:creationId xmlns="" xmlns:a16="http://schemas.microsoft.com/office/drawing/2014/main" id="{DB711DF1-3DF2-3304-957E-AF578E9BDAEC}"/>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5" name="Freeform 5">
            <a:extLst>
              <a:ext uri="{FF2B5EF4-FFF2-40B4-BE49-F238E27FC236}">
                <a16:creationId xmlns="" xmlns:a16="http://schemas.microsoft.com/office/drawing/2014/main" id="{B85A2FCD-16FB-A485-57D6-0117A67AE3F6}"/>
              </a:ext>
            </a:extLst>
          </p:cNvPr>
          <p:cNvSpPr/>
          <p:nvPr/>
        </p:nvSpPr>
        <p:spPr>
          <a:xfrm>
            <a:off x="13753431" y="-3738030"/>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30" name="Freeform 30">
            <a:extLst>
              <a:ext uri="{FF2B5EF4-FFF2-40B4-BE49-F238E27FC236}">
                <a16:creationId xmlns="" xmlns:a16="http://schemas.microsoft.com/office/drawing/2014/main" id="{810715A0-2640-F7C5-4B01-BF07FB192303}"/>
              </a:ext>
            </a:extLst>
          </p:cNvPr>
          <p:cNvSpPr/>
          <p:nvPr/>
        </p:nvSpPr>
        <p:spPr>
          <a:xfrm>
            <a:off x="158211" y="304684"/>
            <a:ext cx="1303229" cy="1448032"/>
          </a:xfrm>
          <a:custGeom>
            <a:avLst/>
            <a:gdLst/>
            <a:ahLst/>
            <a:cxnLst/>
            <a:rect l="l" t="t" r="r" b="b"/>
            <a:pathLst>
              <a:path w="1303229" h="1448032">
                <a:moveTo>
                  <a:pt x="0" y="0"/>
                </a:moveTo>
                <a:lnTo>
                  <a:pt x="1303229" y="0"/>
                </a:lnTo>
                <a:lnTo>
                  <a:pt x="1303229" y="1448032"/>
                </a:lnTo>
                <a:lnTo>
                  <a:pt x="0" y="14480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31" name="TextBox 31">
            <a:extLst>
              <a:ext uri="{FF2B5EF4-FFF2-40B4-BE49-F238E27FC236}">
                <a16:creationId xmlns="" xmlns:a16="http://schemas.microsoft.com/office/drawing/2014/main" id="{F0988617-765A-BE3B-8A86-BF9A773BCD1F}"/>
              </a:ext>
            </a:extLst>
          </p:cNvPr>
          <p:cNvSpPr txBox="1"/>
          <p:nvPr/>
        </p:nvSpPr>
        <p:spPr>
          <a:xfrm>
            <a:off x="1570877" y="590297"/>
            <a:ext cx="6842227" cy="839269"/>
          </a:xfrm>
          <a:prstGeom prst="rect">
            <a:avLst/>
          </a:prstGeom>
        </p:spPr>
        <p:txBody>
          <a:bodyPr lIns="0" tIns="0" rIns="0" bIns="0" rtlCol="0" anchor="t">
            <a:spAutoFit/>
          </a:bodyPr>
          <a:lstStyle/>
          <a:p>
            <a:pPr>
              <a:lnSpc>
                <a:spcPts val="6955"/>
              </a:lnSpc>
            </a:pPr>
            <a:r>
              <a:rPr lang="en-US" sz="5795" dirty="0">
                <a:solidFill>
                  <a:srgbClr val="FFFFFF"/>
                </a:solidFill>
                <a:latin typeface="Gabriola" panose="04040605051002020D02" pitchFamily="82" charset="0"/>
              </a:rPr>
              <a:t>APIs</a:t>
            </a:r>
          </a:p>
        </p:txBody>
      </p:sp>
      <p:grpSp>
        <p:nvGrpSpPr>
          <p:cNvPr id="6" name="Group 32">
            <a:extLst>
              <a:ext uri="{FF2B5EF4-FFF2-40B4-BE49-F238E27FC236}">
                <a16:creationId xmlns="" xmlns:a16="http://schemas.microsoft.com/office/drawing/2014/main" id="{BF22A9D0-A328-25CE-F845-647FC0213195}"/>
              </a:ext>
            </a:extLst>
          </p:cNvPr>
          <p:cNvGrpSpPr/>
          <p:nvPr/>
        </p:nvGrpSpPr>
        <p:grpSpPr>
          <a:xfrm>
            <a:off x="7704670" y="7288340"/>
            <a:ext cx="2878660" cy="2851671"/>
            <a:chOff x="0" y="-266954"/>
            <a:chExt cx="7105493" cy="7953536"/>
          </a:xfrm>
        </p:grpSpPr>
        <p:sp>
          <p:nvSpPr>
            <p:cNvPr id="7" name="Freeform 33">
              <a:extLst>
                <a:ext uri="{FF2B5EF4-FFF2-40B4-BE49-F238E27FC236}">
                  <a16:creationId xmlns="" xmlns:a16="http://schemas.microsoft.com/office/drawing/2014/main" id="{4827024D-9179-577A-AD76-E3528A98C7FB}"/>
                </a:ext>
              </a:extLst>
            </p:cNvPr>
            <p:cNvSpPr/>
            <p:nvPr/>
          </p:nvSpPr>
          <p:spPr>
            <a:xfrm>
              <a:off x="2688618" y="3202654"/>
              <a:ext cx="1865683" cy="1818829"/>
            </a:xfrm>
            <a:custGeom>
              <a:avLst/>
              <a:gdLst/>
              <a:ahLst/>
              <a:cxnLst/>
              <a:rect l="l" t="t" r="r" b="b"/>
              <a:pathLst>
                <a:path w="1865683" h="1818829">
                  <a:moveTo>
                    <a:pt x="0" y="0"/>
                  </a:moveTo>
                  <a:lnTo>
                    <a:pt x="1865683" y="0"/>
                  </a:lnTo>
                  <a:lnTo>
                    <a:pt x="1865683" y="1818828"/>
                  </a:lnTo>
                  <a:lnTo>
                    <a:pt x="0" y="1818828"/>
                  </a:lnTo>
                  <a:lnTo>
                    <a:pt x="0" y="0"/>
                  </a:lnTo>
                  <a:close/>
                </a:path>
              </a:pathLst>
            </a:custGeom>
            <a:blipFill>
              <a:blip r:embed="rId6"/>
              <a:stretch>
                <a:fillRect l="-80684" t="-17805" r="-83019" b="-34349"/>
              </a:stretch>
            </a:blipFill>
          </p:spPr>
          <p:txBody>
            <a:bodyPr/>
            <a:lstStyle/>
            <a:p>
              <a:endParaRPr lang="en-US">
                <a:latin typeface="Gabriola" panose="04040605051002020D02" pitchFamily="82" charset="0"/>
              </a:endParaRPr>
            </a:p>
          </p:txBody>
        </p:sp>
        <p:sp>
          <p:nvSpPr>
            <p:cNvPr id="8" name="Freeform 34">
              <a:extLst>
                <a:ext uri="{FF2B5EF4-FFF2-40B4-BE49-F238E27FC236}">
                  <a16:creationId xmlns="" xmlns:a16="http://schemas.microsoft.com/office/drawing/2014/main" id="{F000D0A8-3144-8522-21DF-269552850DFB}"/>
                </a:ext>
              </a:extLst>
            </p:cNvPr>
            <p:cNvSpPr/>
            <p:nvPr/>
          </p:nvSpPr>
          <p:spPr>
            <a:xfrm>
              <a:off x="0" y="616617"/>
              <a:ext cx="7105493" cy="7069965"/>
            </a:xfrm>
            <a:custGeom>
              <a:avLst/>
              <a:gdLst/>
              <a:ahLst/>
              <a:cxnLst/>
              <a:rect l="l" t="t" r="r" b="b"/>
              <a:pathLst>
                <a:path w="7105493" h="7069965">
                  <a:moveTo>
                    <a:pt x="0" y="0"/>
                  </a:moveTo>
                  <a:lnTo>
                    <a:pt x="7105493" y="0"/>
                  </a:lnTo>
                  <a:lnTo>
                    <a:pt x="7105493" y="7069965"/>
                  </a:lnTo>
                  <a:lnTo>
                    <a:pt x="0" y="7069965"/>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en-US">
                <a:latin typeface="Gabriola" panose="04040605051002020D02" pitchFamily="82" charset="0"/>
              </a:endParaRPr>
            </a:p>
          </p:txBody>
        </p:sp>
        <p:sp>
          <p:nvSpPr>
            <p:cNvPr id="9" name="Freeform 35">
              <a:extLst>
                <a:ext uri="{FF2B5EF4-FFF2-40B4-BE49-F238E27FC236}">
                  <a16:creationId xmlns="" xmlns:a16="http://schemas.microsoft.com/office/drawing/2014/main" id="{CAD426E2-9DC2-B4A8-E19F-32D989D738B1}"/>
                </a:ext>
              </a:extLst>
            </p:cNvPr>
            <p:cNvSpPr/>
            <p:nvPr/>
          </p:nvSpPr>
          <p:spPr>
            <a:xfrm>
              <a:off x="2205901" y="5815344"/>
              <a:ext cx="1943052" cy="1471862"/>
            </a:xfrm>
            <a:custGeom>
              <a:avLst/>
              <a:gdLst/>
              <a:ahLst/>
              <a:cxnLst/>
              <a:rect l="l" t="t" r="r" b="b"/>
              <a:pathLst>
                <a:path w="1943052" h="1471862">
                  <a:moveTo>
                    <a:pt x="0" y="0"/>
                  </a:moveTo>
                  <a:lnTo>
                    <a:pt x="1943051" y="0"/>
                  </a:lnTo>
                  <a:lnTo>
                    <a:pt x="1943051" y="1471862"/>
                  </a:lnTo>
                  <a:lnTo>
                    <a:pt x="0" y="147186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10" name="Freeform 36">
              <a:extLst>
                <a:ext uri="{FF2B5EF4-FFF2-40B4-BE49-F238E27FC236}">
                  <a16:creationId xmlns="" xmlns:a16="http://schemas.microsoft.com/office/drawing/2014/main" id="{F2DC38E5-E4AC-C992-8359-6DBE48BE7D46}"/>
                </a:ext>
              </a:extLst>
            </p:cNvPr>
            <p:cNvSpPr/>
            <p:nvPr/>
          </p:nvSpPr>
          <p:spPr>
            <a:xfrm>
              <a:off x="181481" y="3693671"/>
              <a:ext cx="1756580" cy="1330609"/>
            </a:xfrm>
            <a:custGeom>
              <a:avLst/>
              <a:gdLst/>
              <a:ahLst/>
              <a:cxnLst/>
              <a:rect l="l" t="t" r="r" b="b"/>
              <a:pathLst>
                <a:path w="1756580" h="1330609">
                  <a:moveTo>
                    <a:pt x="0" y="0"/>
                  </a:moveTo>
                  <a:lnTo>
                    <a:pt x="1756580" y="0"/>
                  </a:lnTo>
                  <a:lnTo>
                    <a:pt x="1756580" y="1330610"/>
                  </a:lnTo>
                  <a:lnTo>
                    <a:pt x="0" y="133061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11" name="Freeform 37">
              <a:extLst>
                <a:ext uri="{FF2B5EF4-FFF2-40B4-BE49-F238E27FC236}">
                  <a16:creationId xmlns="" xmlns:a16="http://schemas.microsoft.com/office/drawing/2014/main" id="{AA80B81B-D3A7-97CE-A782-D6797E835EBA}"/>
                </a:ext>
              </a:extLst>
            </p:cNvPr>
            <p:cNvSpPr/>
            <p:nvPr/>
          </p:nvSpPr>
          <p:spPr>
            <a:xfrm>
              <a:off x="1791046" y="1254532"/>
              <a:ext cx="1533092" cy="1161318"/>
            </a:xfrm>
            <a:custGeom>
              <a:avLst/>
              <a:gdLst/>
              <a:ahLst/>
              <a:cxnLst/>
              <a:rect l="l" t="t" r="r" b="b"/>
              <a:pathLst>
                <a:path w="1533092" h="1161318">
                  <a:moveTo>
                    <a:pt x="0" y="0"/>
                  </a:moveTo>
                  <a:lnTo>
                    <a:pt x="1533093" y="0"/>
                  </a:lnTo>
                  <a:lnTo>
                    <a:pt x="1533093" y="1161318"/>
                  </a:lnTo>
                  <a:lnTo>
                    <a:pt x="0" y="1161318"/>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12" name="Freeform 38">
              <a:extLst>
                <a:ext uri="{FF2B5EF4-FFF2-40B4-BE49-F238E27FC236}">
                  <a16:creationId xmlns="" xmlns:a16="http://schemas.microsoft.com/office/drawing/2014/main" id="{04141949-3051-AF62-0DA3-A50969AE543F}"/>
                </a:ext>
              </a:extLst>
            </p:cNvPr>
            <p:cNvSpPr/>
            <p:nvPr/>
          </p:nvSpPr>
          <p:spPr>
            <a:xfrm>
              <a:off x="4554301" y="1750545"/>
              <a:ext cx="1627644" cy="1232940"/>
            </a:xfrm>
            <a:custGeom>
              <a:avLst/>
              <a:gdLst/>
              <a:ahLst/>
              <a:cxnLst/>
              <a:rect l="l" t="t" r="r" b="b"/>
              <a:pathLst>
                <a:path w="1627644" h="1232940">
                  <a:moveTo>
                    <a:pt x="0" y="0"/>
                  </a:moveTo>
                  <a:lnTo>
                    <a:pt x="1627644" y="0"/>
                  </a:lnTo>
                  <a:lnTo>
                    <a:pt x="1627644" y="1232940"/>
                  </a:lnTo>
                  <a:lnTo>
                    <a:pt x="0" y="123294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13" name="Freeform 39">
              <a:extLst>
                <a:ext uri="{FF2B5EF4-FFF2-40B4-BE49-F238E27FC236}">
                  <a16:creationId xmlns="" xmlns:a16="http://schemas.microsoft.com/office/drawing/2014/main" id="{650F66E9-4D4A-373E-F57C-0AA9F81D481B}"/>
                </a:ext>
              </a:extLst>
            </p:cNvPr>
            <p:cNvSpPr/>
            <p:nvPr/>
          </p:nvSpPr>
          <p:spPr>
            <a:xfrm>
              <a:off x="5232066" y="4719459"/>
              <a:ext cx="1446713" cy="1095885"/>
            </a:xfrm>
            <a:custGeom>
              <a:avLst/>
              <a:gdLst/>
              <a:ahLst/>
              <a:cxnLst/>
              <a:rect l="l" t="t" r="r" b="b"/>
              <a:pathLst>
                <a:path w="1446713" h="1095885">
                  <a:moveTo>
                    <a:pt x="0" y="0"/>
                  </a:moveTo>
                  <a:lnTo>
                    <a:pt x="1446713" y="0"/>
                  </a:lnTo>
                  <a:lnTo>
                    <a:pt x="1446713" y="1095885"/>
                  </a:lnTo>
                  <a:lnTo>
                    <a:pt x="0" y="1095885"/>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14" name="TextBox 40">
              <a:extLst>
                <a:ext uri="{FF2B5EF4-FFF2-40B4-BE49-F238E27FC236}">
                  <a16:creationId xmlns="" xmlns:a16="http://schemas.microsoft.com/office/drawing/2014/main" id="{274109E4-468D-4CEA-C4F5-0536F1B7154B}"/>
                </a:ext>
              </a:extLst>
            </p:cNvPr>
            <p:cNvSpPr txBox="1"/>
            <p:nvPr/>
          </p:nvSpPr>
          <p:spPr>
            <a:xfrm>
              <a:off x="2576962" y="-266954"/>
              <a:ext cx="3316882" cy="828906"/>
            </a:xfrm>
            <a:prstGeom prst="rect">
              <a:avLst/>
            </a:prstGeom>
          </p:spPr>
          <p:txBody>
            <a:bodyPr wrap="square" lIns="0" tIns="0" rIns="0" bIns="0" rtlCol="0" anchor="t">
              <a:spAutoFit/>
            </a:bodyPr>
            <a:lstStyle/>
            <a:p>
              <a:pPr algn="l">
                <a:lnSpc>
                  <a:spcPts val="2310"/>
                </a:lnSpc>
              </a:pPr>
              <a:r>
                <a:rPr lang="en-US" sz="2334" dirty="0">
                  <a:solidFill>
                    <a:srgbClr val="000000"/>
                  </a:solidFill>
                  <a:latin typeface="Gabriola" panose="04040605051002020D02" pitchFamily="82" charset="0"/>
                </a:rPr>
                <a:t>IMAGES</a:t>
              </a:r>
            </a:p>
          </p:txBody>
        </p:sp>
      </p:grpSp>
      <p:sp>
        <p:nvSpPr>
          <p:cNvPr id="15" name="TextBox 7">
            <a:extLst>
              <a:ext uri="{FF2B5EF4-FFF2-40B4-BE49-F238E27FC236}">
                <a16:creationId xmlns="" xmlns:a16="http://schemas.microsoft.com/office/drawing/2014/main" id="{4ED70A93-CA67-55D6-A5B7-2E5F18FE6DAA}"/>
              </a:ext>
            </a:extLst>
          </p:cNvPr>
          <p:cNvSpPr txBox="1"/>
          <p:nvPr/>
        </p:nvSpPr>
        <p:spPr>
          <a:xfrm>
            <a:off x="685800" y="2932539"/>
            <a:ext cx="17221200" cy="694742"/>
          </a:xfrm>
          <a:prstGeom prst="rect">
            <a:avLst/>
          </a:prstGeom>
        </p:spPr>
        <p:txBody>
          <a:bodyPr wrap="square" lIns="0" tIns="0" rIns="0" bIns="0" rtlCol="0" anchor="t">
            <a:spAutoFit/>
          </a:bodyPr>
          <a:lstStyle/>
          <a:p>
            <a:pPr>
              <a:lnSpc>
                <a:spcPts val="6314"/>
              </a:lnSpc>
            </a:pPr>
            <a:r>
              <a:rPr lang="en-US" sz="3100" spc="-112" dirty="0">
                <a:solidFill>
                  <a:schemeClr val="tx2"/>
                </a:solidFill>
                <a:latin typeface="Gabriola" panose="04040605051002020D02" pitchFamily="82" charset="0"/>
              </a:rPr>
              <a:t>The first one : We use </a:t>
            </a:r>
            <a:r>
              <a:rPr lang="en-US" sz="3100" spc="-112" dirty="0">
                <a:solidFill>
                  <a:srgbClr val="FF0000"/>
                </a:solidFill>
                <a:latin typeface="Gabriola" panose="04040605051002020D02" pitchFamily="82" charset="0"/>
              </a:rPr>
              <a:t>Flask framework</a:t>
            </a:r>
            <a:r>
              <a:rPr lang="en-US" sz="3100" spc="-112" dirty="0">
                <a:solidFill>
                  <a:schemeClr val="tx2"/>
                </a:solidFill>
                <a:latin typeface="Gabriola" panose="04040605051002020D02" pitchFamily="82" charset="0"/>
              </a:rPr>
              <a:t> in python to create our API to get the response from deep learning model.</a:t>
            </a:r>
          </a:p>
        </p:txBody>
      </p:sp>
      <p:sp>
        <p:nvSpPr>
          <p:cNvPr id="16" name="Freeform 6">
            <a:extLst>
              <a:ext uri="{FF2B5EF4-FFF2-40B4-BE49-F238E27FC236}">
                <a16:creationId xmlns="" xmlns:a16="http://schemas.microsoft.com/office/drawing/2014/main" id="{D786EA7E-03C6-D4C8-C864-6B57B3136E5B}"/>
              </a:ext>
            </a:extLst>
          </p:cNvPr>
          <p:cNvSpPr/>
          <p:nvPr/>
        </p:nvSpPr>
        <p:spPr>
          <a:xfrm>
            <a:off x="152400" y="3196177"/>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txBody>
          <a:bodyPr/>
          <a:lstStyle/>
          <a:p>
            <a:endParaRPr lang="en-US">
              <a:latin typeface="Gabriola" panose="04040605051002020D02" pitchFamily="82" charset="0"/>
            </a:endParaRPr>
          </a:p>
        </p:txBody>
      </p:sp>
      <p:sp>
        <p:nvSpPr>
          <p:cNvPr id="17" name="TextBox 7">
            <a:extLst>
              <a:ext uri="{FF2B5EF4-FFF2-40B4-BE49-F238E27FC236}">
                <a16:creationId xmlns="" xmlns:a16="http://schemas.microsoft.com/office/drawing/2014/main" id="{AC27A463-A45B-8A20-BFDD-0FED479F9813}"/>
              </a:ext>
            </a:extLst>
          </p:cNvPr>
          <p:cNvSpPr txBox="1"/>
          <p:nvPr/>
        </p:nvSpPr>
        <p:spPr>
          <a:xfrm>
            <a:off x="705530" y="4715425"/>
            <a:ext cx="17430070" cy="694742"/>
          </a:xfrm>
          <a:prstGeom prst="rect">
            <a:avLst/>
          </a:prstGeom>
        </p:spPr>
        <p:txBody>
          <a:bodyPr wrap="square" lIns="0" tIns="0" rIns="0" bIns="0" rtlCol="0" anchor="t">
            <a:spAutoFit/>
          </a:bodyPr>
          <a:lstStyle/>
          <a:p>
            <a:pPr>
              <a:lnSpc>
                <a:spcPts val="6314"/>
              </a:lnSpc>
            </a:pPr>
            <a:r>
              <a:rPr lang="en-US" sz="3100" spc="-112" dirty="0">
                <a:solidFill>
                  <a:srgbClr val="1F4F74"/>
                </a:solidFill>
                <a:latin typeface="Gabriola" panose="04040605051002020D02" pitchFamily="82" charset="0"/>
              </a:rPr>
              <a:t>The Second : we create API for </a:t>
            </a:r>
            <a:r>
              <a:rPr lang="en-US" sz="3100" spc="-112" dirty="0">
                <a:solidFill>
                  <a:srgbClr val="FF0000"/>
                </a:solidFill>
                <a:latin typeface="Gabriola" panose="04040605051002020D02" pitchFamily="82" charset="0"/>
              </a:rPr>
              <a:t>SQLite </a:t>
            </a:r>
            <a:r>
              <a:rPr lang="en-US" sz="3100" spc="-112" dirty="0">
                <a:solidFill>
                  <a:srgbClr val="1F4F74"/>
                </a:solidFill>
                <a:latin typeface="Gabriola" panose="04040605051002020D02" pitchFamily="82" charset="0"/>
              </a:rPr>
              <a:t> to add or delete any user he has want.</a:t>
            </a:r>
          </a:p>
        </p:txBody>
      </p:sp>
      <p:sp>
        <p:nvSpPr>
          <p:cNvPr id="18" name="Freeform 6">
            <a:extLst>
              <a:ext uri="{FF2B5EF4-FFF2-40B4-BE49-F238E27FC236}">
                <a16:creationId xmlns="" xmlns:a16="http://schemas.microsoft.com/office/drawing/2014/main" id="{4AA3FC42-2834-2206-5EFC-AF33157246DC}"/>
              </a:ext>
            </a:extLst>
          </p:cNvPr>
          <p:cNvSpPr/>
          <p:nvPr/>
        </p:nvSpPr>
        <p:spPr>
          <a:xfrm>
            <a:off x="152400" y="4979063"/>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txBody>
          <a:bodyPr/>
          <a:lstStyle/>
          <a:p>
            <a:endParaRPr lang="en-US">
              <a:latin typeface="Gabriola" panose="04040605051002020D02" pitchFamily="82" charset="0"/>
            </a:endParaRPr>
          </a:p>
        </p:txBody>
      </p:sp>
      <p:sp>
        <p:nvSpPr>
          <p:cNvPr id="19" name="TextBox 7">
            <a:extLst>
              <a:ext uri="{FF2B5EF4-FFF2-40B4-BE49-F238E27FC236}">
                <a16:creationId xmlns="" xmlns:a16="http://schemas.microsoft.com/office/drawing/2014/main" id="{8F669C1D-2B41-F618-5175-5F192945BEE8}"/>
              </a:ext>
            </a:extLst>
          </p:cNvPr>
          <p:cNvSpPr txBox="1"/>
          <p:nvPr/>
        </p:nvSpPr>
        <p:spPr>
          <a:xfrm>
            <a:off x="152400" y="2060462"/>
            <a:ext cx="5638800" cy="720518"/>
          </a:xfrm>
          <a:prstGeom prst="rect">
            <a:avLst/>
          </a:prstGeom>
        </p:spPr>
        <p:txBody>
          <a:bodyPr wrap="square" lIns="0" tIns="0" rIns="0" bIns="0" rtlCol="0" anchor="t">
            <a:spAutoFit/>
          </a:bodyPr>
          <a:lstStyle/>
          <a:p>
            <a:pPr>
              <a:lnSpc>
                <a:spcPts val="6314"/>
              </a:lnSpc>
            </a:pPr>
            <a:r>
              <a:rPr lang="en-US" sz="4000" spc="-112" dirty="0">
                <a:solidFill>
                  <a:srgbClr val="1F4F74"/>
                </a:solidFill>
                <a:latin typeface="Gabriola" panose="04040605051002020D02" pitchFamily="82" charset="0"/>
              </a:rPr>
              <a:t>We create </a:t>
            </a:r>
            <a:r>
              <a:rPr lang="en-US" sz="4000" spc="-112" dirty="0" smtClean="0">
                <a:solidFill>
                  <a:srgbClr val="1F4F74"/>
                </a:solidFill>
                <a:latin typeface="Gabriola" panose="04040605051002020D02" pitchFamily="82" charset="0"/>
              </a:rPr>
              <a:t>three APIs </a:t>
            </a:r>
            <a:r>
              <a:rPr lang="en-US" sz="4000" spc="-112" dirty="0">
                <a:solidFill>
                  <a:srgbClr val="1F4F74"/>
                </a:solidFill>
                <a:latin typeface="Gabriola" panose="04040605051002020D02" pitchFamily="82" charset="0"/>
              </a:rPr>
              <a:t>:</a:t>
            </a:r>
          </a:p>
        </p:txBody>
      </p:sp>
      <p:sp>
        <p:nvSpPr>
          <p:cNvPr id="20" name="TextBox 7">
            <a:extLst>
              <a:ext uri="{FF2B5EF4-FFF2-40B4-BE49-F238E27FC236}">
                <a16:creationId xmlns="" xmlns:a16="http://schemas.microsoft.com/office/drawing/2014/main" id="{2949A583-015C-6F0D-6996-B0EAABF317AA}"/>
              </a:ext>
            </a:extLst>
          </p:cNvPr>
          <p:cNvSpPr txBox="1"/>
          <p:nvPr/>
        </p:nvSpPr>
        <p:spPr>
          <a:xfrm>
            <a:off x="771536" y="6038907"/>
            <a:ext cx="17430070" cy="694742"/>
          </a:xfrm>
          <a:prstGeom prst="rect">
            <a:avLst/>
          </a:prstGeom>
        </p:spPr>
        <p:txBody>
          <a:bodyPr wrap="square" lIns="0" tIns="0" rIns="0" bIns="0" rtlCol="0" anchor="t">
            <a:spAutoFit/>
          </a:bodyPr>
          <a:lstStyle/>
          <a:p>
            <a:pPr>
              <a:lnSpc>
                <a:spcPts val="6314"/>
              </a:lnSpc>
            </a:pPr>
            <a:r>
              <a:rPr lang="en-US" sz="3100" spc="-112" dirty="0">
                <a:solidFill>
                  <a:srgbClr val="1F4F74"/>
                </a:solidFill>
                <a:latin typeface="Gabriola" panose="04040605051002020D02" pitchFamily="82" charset="0"/>
              </a:rPr>
              <a:t>The Third : we create API for </a:t>
            </a:r>
            <a:r>
              <a:rPr lang="en-US" sz="3100" spc="-112" dirty="0">
                <a:solidFill>
                  <a:srgbClr val="FF0000"/>
                </a:solidFill>
                <a:latin typeface="Gabriola" panose="04040605051002020D02" pitchFamily="82" charset="0"/>
              </a:rPr>
              <a:t>Microsoft Azure </a:t>
            </a:r>
            <a:r>
              <a:rPr lang="en-US" sz="3100" spc="-112" dirty="0">
                <a:solidFill>
                  <a:srgbClr val="1F4F74"/>
                </a:solidFill>
                <a:latin typeface="Gabriola" panose="04040605051002020D02" pitchFamily="82" charset="0"/>
              </a:rPr>
              <a:t> to add prebuilt services.</a:t>
            </a:r>
          </a:p>
        </p:txBody>
      </p:sp>
      <p:sp>
        <p:nvSpPr>
          <p:cNvPr id="21" name="Freeform 6">
            <a:extLst>
              <a:ext uri="{FF2B5EF4-FFF2-40B4-BE49-F238E27FC236}">
                <a16:creationId xmlns="" xmlns:a16="http://schemas.microsoft.com/office/drawing/2014/main" id="{155E3146-568E-BBB6-2004-2EAD5DFABE23}"/>
              </a:ext>
            </a:extLst>
          </p:cNvPr>
          <p:cNvSpPr/>
          <p:nvPr/>
        </p:nvSpPr>
        <p:spPr>
          <a:xfrm>
            <a:off x="218406" y="6302545"/>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txBody>
          <a:bodyPr/>
          <a:lstStyle/>
          <a:p>
            <a:endParaRPr lang="en-US">
              <a:latin typeface="Gabriola" panose="04040605051002020D02" pitchFamily="82" charset="0"/>
            </a:endParaRPr>
          </a:p>
        </p:txBody>
      </p:sp>
    </p:spTree>
    <p:extLst>
      <p:ext uri="{BB962C8B-B14F-4D97-AF65-F5344CB8AC3E}">
        <p14:creationId xmlns:p14="http://schemas.microsoft.com/office/powerpoint/2010/main" val="272334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animEffect transition="in" filter="fade">
                                      <p:cBhvr>
                                        <p:cTn id="25" dur="1000"/>
                                        <p:tgtEl>
                                          <p:spTgt spid="19">
                                            <p:txEl>
                                              <p:pRg st="0" end="0"/>
                                            </p:txEl>
                                          </p:spTgt>
                                        </p:tgtEl>
                                      </p:cBhvr>
                                    </p:animEffect>
                                    <p:anim calcmode="lin" valueType="num">
                                      <p:cBhvr>
                                        <p:cTn id="26"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barn(inVertical)">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5" grpId="0"/>
      <p:bldP spid="16" grpId="0" animBg="1"/>
      <p:bldP spid="17" grpId="0"/>
      <p:bldP spid="18" grpId="0" animBg="1"/>
      <p:bldP spid="20"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75351" y="-3508748"/>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grpSp>
        <p:nvGrpSpPr>
          <p:cNvPr id="5" name="Group 5"/>
          <p:cNvGrpSpPr/>
          <p:nvPr/>
        </p:nvGrpSpPr>
        <p:grpSpPr>
          <a:xfrm>
            <a:off x="2225518" y="1951323"/>
            <a:ext cx="1239636" cy="248402"/>
            <a:chOff x="0" y="0"/>
            <a:chExt cx="1652847" cy="331203"/>
          </a:xfrm>
        </p:grpSpPr>
        <p:grpSp>
          <p:nvGrpSpPr>
            <p:cNvPr id="6" name="Group 6"/>
            <p:cNvGrpSpPr/>
            <p:nvPr/>
          </p:nvGrpSpPr>
          <p:grpSpPr>
            <a:xfrm>
              <a:off x="0"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txBody>
              <a:bodyPr/>
              <a:lstStyle/>
              <a:p>
                <a:endParaRPr lang="en-US">
                  <a:latin typeface="Gabriola" panose="04040605051002020D02" pitchFamily="82" charset="0"/>
                </a:endParaRPr>
              </a:p>
            </p:txBody>
          </p:sp>
        </p:grpSp>
        <p:grpSp>
          <p:nvGrpSpPr>
            <p:cNvPr id="8" name="Group 8"/>
            <p:cNvGrpSpPr/>
            <p:nvPr/>
          </p:nvGrpSpPr>
          <p:grpSpPr>
            <a:xfrm>
              <a:off x="664779"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txBody>
              <a:bodyPr/>
              <a:lstStyle/>
              <a:p>
                <a:endParaRPr lang="en-US">
                  <a:latin typeface="Gabriola" panose="04040605051002020D02" pitchFamily="82" charset="0"/>
                </a:endParaRPr>
              </a:p>
            </p:txBody>
          </p:sp>
        </p:grpSp>
        <p:grpSp>
          <p:nvGrpSpPr>
            <p:cNvPr id="10" name="Group 10"/>
            <p:cNvGrpSpPr/>
            <p:nvPr/>
          </p:nvGrpSpPr>
          <p:grpSpPr>
            <a:xfrm>
              <a:off x="1321644" y="0"/>
              <a:ext cx="331203" cy="33120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txBody>
              <a:bodyPr/>
              <a:lstStyle/>
              <a:p>
                <a:endParaRPr lang="en-US">
                  <a:latin typeface="Gabriola" panose="04040605051002020D02" pitchFamily="82" charset="0"/>
                </a:endParaRPr>
              </a:p>
            </p:txBody>
          </p:sp>
        </p:grpSp>
      </p:grpSp>
      <p:sp>
        <p:nvSpPr>
          <p:cNvPr id="12" name="Freeform 12"/>
          <p:cNvSpPr/>
          <p:nvPr/>
        </p:nvSpPr>
        <p:spPr>
          <a:xfrm>
            <a:off x="9966025" y="699618"/>
            <a:ext cx="1638928" cy="1069773"/>
          </a:xfrm>
          <a:custGeom>
            <a:avLst/>
            <a:gdLst/>
            <a:ahLst/>
            <a:cxnLst/>
            <a:rect l="l" t="t" r="r" b="b"/>
            <a:pathLst>
              <a:path w="1638928" h="1069773">
                <a:moveTo>
                  <a:pt x="0" y="0"/>
                </a:moveTo>
                <a:lnTo>
                  <a:pt x="1638928" y="0"/>
                </a:lnTo>
                <a:lnTo>
                  <a:pt x="1638928" y="1069773"/>
                </a:lnTo>
                <a:lnTo>
                  <a:pt x="0" y="106977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dirty="0">
              <a:latin typeface="Gabriola" panose="04040605051002020D02" pitchFamily="82" charset="0"/>
            </a:endParaRPr>
          </a:p>
        </p:txBody>
      </p:sp>
      <p:grpSp>
        <p:nvGrpSpPr>
          <p:cNvPr id="13" name="Group 13"/>
          <p:cNvGrpSpPr/>
          <p:nvPr/>
        </p:nvGrpSpPr>
        <p:grpSpPr>
          <a:xfrm rot="-10800000">
            <a:off x="-5993439" y="-86764"/>
            <a:ext cx="14880205" cy="2642539"/>
            <a:chOff x="0" y="0"/>
            <a:chExt cx="1442892" cy="256240"/>
          </a:xfrm>
        </p:grpSpPr>
        <p:sp>
          <p:nvSpPr>
            <p:cNvPr id="14" name="Freeform 14"/>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15" name="TextBox 1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16" name="Freeform 16"/>
          <p:cNvSpPr/>
          <p:nvPr/>
        </p:nvSpPr>
        <p:spPr>
          <a:xfrm>
            <a:off x="54654" y="623995"/>
            <a:ext cx="1338514" cy="883419"/>
          </a:xfrm>
          <a:custGeom>
            <a:avLst/>
            <a:gdLst/>
            <a:ahLst/>
            <a:cxnLst/>
            <a:rect l="l" t="t" r="r" b="b"/>
            <a:pathLst>
              <a:path w="1338514" h="883419">
                <a:moveTo>
                  <a:pt x="0" y="0"/>
                </a:moveTo>
                <a:lnTo>
                  <a:pt x="1338514" y="0"/>
                </a:lnTo>
                <a:lnTo>
                  <a:pt x="1338514" y="883419"/>
                </a:lnTo>
                <a:lnTo>
                  <a:pt x="0" y="88341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latin typeface="Gabriola" panose="04040605051002020D02" pitchFamily="82" charset="0"/>
            </a:endParaRPr>
          </a:p>
        </p:txBody>
      </p:sp>
      <p:sp>
        <p:nvSpPr>
          <p:cNvPr id="18" name="TextBox 18"/>
          <p:cNvSpPr txBox="1"/>
          <p:nvPr/>
        </p:nvSpPr>
        <p:spPr>
          <a:xfrm>
            <a:off x="115518" y="3521495"/>
            <a:ext cx="9160280" cy="5209439"/>
          </a:xfrm>
          <a:prstGeom prst="rect">
            <a:avLst/>
          </a:prstGeom>
        </p:spPr>
        <p:txBody>
          <a:bodyPr wrap="square" lIns="0" tIns="0" rIns="0" bIns="0" rtlCol="0" anchor="t">
            <a:spAutoFit/>
          </a:bodyPr>
          <a:lstStyle/>
          <a:p>
            <a:pPr>
              <a:lnSpc>
                <a:spcPts val="4069"/>
              </a:lnSpc>
            </a:pPr>
            <a:r>
              <a:rPr lang="en-US" sz="5000" dirty="0">
                <a:solidFill>
                  <a:srgbClr val="000000"/>
                </a:solidFill>
                <a:latin typeface="Gabriola" panose="04040605051002020D02" pitchFamily="82" charset="0"/>
              </a:rPr>
              <a:t>Our The human body is a complex system, and accurately diagnosing diseases can be a daunting task even for the most experienced medical professionals. Despite their expertise and dedication, doctors can sometimes make errors in their diagnoses. These errors can have serious consequences for patients, leading to delayed treatments, incorrect treatments, or even misdiagnoses.</a:t>
            </a:r>
          </a:p>
          <a:p>
            <a:pPr>
              <a:lnSpc>
                <a:spcPts val="4069"/>
              </a:lnSpc>
            </a:pPr>
            <a:endParaRPr lang="en-US" sz="2900" dirty="0">
              <a:solidFill>
                <a:srgbClr val="000000"/>
              </a:solidFill>
              <a:latin typeface="Gabriola" panose="04040605051002020D02" pitchFamily="82" charset="0"/>
            </a:endParaRPr>
          </a:p>
        </p:txBody>
      </p:sp>
      <p:sp>
        <p:nvSpPr>
          <p:cNvPr id="19" name="TextBox 19"/>
          <p:cNvSpPr txBox="1"/>
          <p:nvPr/>
        </p:nvSpPr>
        <p:spPr>
          <a:xfrm>
            <a:off x="18290" y="2736911"/>
            <a:ext cx="4286951" cy="467307"/>
          </a:xfrm>
          <a:prstGeom prst="rect">
            <a:avLst/>
          </a:prstGeom>
        </p:spPr>
        <p:txBody>
          <a:bodyPr lIns="0" tIns="0" rIns="0" bIns="0" rtlCol="0" anchor="t">
            <a:spAutoFit/>
          </a:bodyPr>
          <a:lstStyle/>
          <a:p>
            <a:pPr>
              <a:lnSpc>
                <a:spcPts val="3863"/>
              </a:lnSpc>
            </a:pPr>
            <a:r>
              <a:rPr lang="en-US" sz="3219" dirty="0">
                <a:solidFill>
                  <a:srgbClr val="A20E20"/>
                </a:solidFill>
                <a:latin typeface="Gabriola" panose="04040605051002020D02" pitchFamily="82" charset="0"/>
              </a:rPr>
              <a:t>SIGNIFICANCE</a:t>
            </a:r>
          </a:p>
        </p:txBody>
      </p:sp>
      <p:sp>
        <p:nvSpPr>
          <p:cNvPr id="21" name="TextBox 21"/>
          <p:cNvSpPr txBox="1"/>
          <p:nvPr/>
        </p:nvSpPr>
        <p:spPr>
          <a:xfrm>
            <a:off x="1501318" y="491927"/>
            <a:ext cx="6804482" cy="1157081"/>
          </a:xfrm>
          <a:prstGeom prst="rect">
            <a:avLst/>
          </a:prstGeom>
        </p:spPr>
        <p:txBody>
          <a:bodyPr lIns="0" tIns="0" rIns="0" bIns="0" rtlCol="0" anchor="t">
            <a:spAutoFit/>
          </a:bodyPr>
          <a:lstStyle/>
          <a:p>
            <a:pPr>
              <a:lnSpc>
                <a:spcPts val="9253"/>
              </a:lnSpc>
            </a:pPr>
            <a:r>
              <a:rPr lang="en-US" sz="7711">
                <a:solidFill>
                  <a:srgbClr val="FFFFFF"/>
                </a:solidFill>
                <a:latin typeface="Gabriola" panose="04040605051002020D02" pitchFamily="82" charset="0"/>
              </a:rPr>
              <a:t>Introduction</a:t>
            </a:r>
          </a:p>
        </p:txBody>
      </p:sp>
      <p:pic>
        <p:nvPicPr>
          <p:cNvPr id="24" name="Picture 23" descr="A blue x-ray of a person&#10;&#10;Description automatically generated">
            <a:extLst>
              <a:ext uri="{FF2B5EF4-FFF2-40B4-BE49-F238E27FC236}">
                <a16:creationId xmlns="" xmlns:a16="http://schemas.microsoft.com/office/drawing/2014/main" id="{FC48F9A6-ABCB-A6C3-5620-B5AB2A3A61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3027" y="2736911"/>
            <a:ext cx="8763688" cy="743360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201638" y="-184049"/>
            <a:ext cx="15700985" cy="2642539"/>
            <a:chOff x="0" y="0"/>
            <a:chExt cx="1522480" cy="256240"/>
          </a:xfrm>
        </p:grpSpPr>
        <p:sp>
          <p:nvSpPr>
            <p:cNvPr id="3" name="Freeform 3"/>
            <p:cNvSpPr/>
            <p:nvPr/>
          </p:nvSpPr>
          <p:spPr>
            <a:xfrm>
              <a:off x="0" y="0"/>
              <a:ext cx="1522480" cy="256240"/>
            </a:xfrm>
            <a:custGeom>
              <a:avLst/>
              <a:gdLst/>
              <a:ahLst/>
              <a:cxnLst/>
              <a:rect l="l" t="t" r="r" b="b"/>
              <a:pathLst>
                <a:path w="1522480" h="256240">
                  <a:moveTo>
                    <a:pt x="203200" y="0"/>
                  </a:moveTo>
                  <a:lnTo>
                    <a:pt x="1319280" y="0"/>
                  </a:lnTo>
                  <a:lnTo>
                    <a:pt x="1522480" y="256240"/>
                  </a:lnTo>
                  <a:lnTo>
                    <a:pt x="0" y="256240"/>
                  </a:lnTo>
                  <a:lnTo>
                    <a:pt x="203200" y="0"/>
                  </a:lnTo>
                  <a:close/>
                </a:path>
              </a:pathLst>
            </a:custGeom>
            <a:solidFill>
              <a:srgbClr val="13538A"/>
            </a:solidFill>
          </p:spPr>
          <p:txBody>
            <a:bodyPr/>
            <a:lstStyle/>
            <a:p>
              <a:endParaRPr lang="en-US" sz="5000">
                <a:latin typeface="Gabriola" panose="04040605051002020D02" pitchFamily="82" charset="0"/>
              </a:endParaRPr>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sz="5000">
                <a:latin typeface="Gabriola" panose="04040605051002020D02" pitchFamily="82" charset="0"/>
              </a:endParaRPr>
            </a:p>
          </p:txBody>
        </p:sp>
      </p:grpSp>
      <p:sp>
        <p:nvSpPr>
          <p:cNvPr id="5" name="Freeform 5"/>
          <p:cNvSpPr/>
          <p:nvPr/>
        </p:nvSpPr>
        <p:spPr>
          <a:xfrm>
            <a:off x="13613212" y="-3606035"/>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sz="5000">
              <a:latin typeface="Gabriola" panose="04040605051002020D02" pitchFamily="82" charset="0"/>
            </a:endParaRPr>
          </a:p>
        </p:txBody>
      </p:sp>
      <p:sp>
        <p:nvSpPr>
          <p:cNvPr id="9" name="TextBox 9"/>
          <p:cNvSpPr txBox="1"/>
          <p:nvPr/>
        </p:nvSpPr>
        <p:spPr>
          <a:xfrm>
            <a:off x="1656856" y="419100"/>
            <a:ext cx="5777523" cy="1564531"/>
          </a:xfrm>
          <a:prstGeom prst="rect">
            <a:avLst/>
          </a:prstGeom>
        </p:spPr>
        <p:txBody>
          <a:bodyPr lIns="0" tIns="0" rIns="0" bIns="0" rtlCol="0" anchor="t">
            <a:spAutoFit/>
          </a:bodyPr>
          <a:lstStyle/>
          <a:p>
            <a:pPr>
              <a:lnSpc>
                <a:spcPts val="6129"/>
              </a:lnSpc>
            </a:pPr>
            <a:r>
              <a:rPr lang="en-US" sz="5000" dirty="0">
                <a:solidFill>
                  <a:srgbClr val="FFFFFF"/>
                </a:solidFill>
                <a:latin typeface="Gabriola" panose="04040605051002020D02" pitchFamily="82" charset="0"/>
              </a:rPr>
              <a:t> Backend System</a:t>
            </a:r>
          </a:p>
          <a:p>
            <a:pPr>
              <a:lnSpc>
                <a:spcPts val="6129"/>
              </a:lnSpc>
            </a:pPr>
            <a:r>
              <a:rPr lang="en-US" sz="5000" dirty="0">
                <a:solidFill>
                  <a:srgbClr val="FFFFFF"/>
                </a:solidFill>
                <a:latin typeface="Gabriola" panose="04040605051002020D02" pitchFamily="82" charset="0"/>
              </a:rPr>
              <a:t> &amp; Tools</a:t>
            </a:r>
          </a:p>
        </p:txBody>
      </p:sp>
      <p:sp>
        <p:nvSpPr>
          <p:cNvPr id="11" name="Freeform 11"/>
          <p:cNvSpPr/>
          <p:nvPr/>
        </p:nvSpPr>
        <p:spPr>
          <a:xfrm>
            <a:off x="109709" y="476816"/>
            <a:ext cx="1547147" cy="1590525"/>
          </a:xfrm>
          <a:custGeom>
            <a:avLst/>
            <a:gdLst/>
            <a:ahLst/>
            <a:cxnLst/>
            <a:rect l="l" t="t" r="r" b="b"/>
            <a:pathLst>
              <a:path w="1547147" h="1590525">
                <a:moveTo>
                  <a:pt x="0" y="0"/>
                </a:moveTo>
                <a:lnTo>
                  <a:pt x="1547147" y="0"/>
                </a:lnTo>
                <a:lnTo>
                  <a:pt x="1547147" y="1590524"/>
                </a:lnTo>
                <a:lnTo>
                  <a:pt x="0" y="15905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sz="5000">
              <a:latin typeface="Gabriola" panose="04040605051002020D02" pitchFamily="82" charset="0"/>
            </a:endParaRPr>
          </a:p>
        </p:txBody>
      </p:sp>
      <p:grpSp>
        <p:nvGrpSpPr>
          <p:cNvPr id="14" name="Group 19">
            <a:extLst>
              <a:ext uri="{FF2B5EF4-FFF2-40B4-BE49-F238E27FC236}">
                <a16:creationId xmlns="" xmlns:a16="http://schemas.microsoft.com/office/drawing/2014/main" id="{B749B17C-1DA7-0CCD-D5FF-A4CE89757D20}"/>
              </a:ext>
            </a:extLst>
          </p:cNvPr>
          <p:cNvGrpSpPr/>
          <p:nvPr/>
        </p:nvGrpSpPr>
        <p:grpSpPr>
          <a:xfrm>
            <a:off x="5105296" y="5420862"/>
            <a:ext cx="2874961" cy="863659"/>
            <a:chOff x="434417" y="259690"/>
            <a:chExt cx="17175527" cy="1151545"/>
          </a:xfrm>
        </p:grpSpPr>
        <p:sp>
          <p:nvSpPr>
            <p:cNvPr id="15" name="TextBox 20">
              <a:extLst>
                <a:ext uri="{FF2B5EF4-FFF2-40B4-BE49-F238E27FC236}">
                  <a16:creationId xmlns="" xmlns:a16="http://schemas.microsoft.com/office/drawing/2014/main" id="{6728B3EE-A22D-7E9E-3C0B-47CEFA3C1D87}"/>
                </a:ext>
              </a:extLst>
            </p:cNvPr>
            <p:cNvSpPr txBox="1"/>
            <p:nvPr/>
          </p:nvSpPr>
          <p:spPr>
            <a:xfrm>
              <a:off x="887397" y="259690"/>
              <a:ext cx="16722547" cy="652657"/>
            </a:xfrm>
            <a:prstGeom prst="rect">
              <a:avLst/>
            </a:prstGeom>
          </p:spPr>
          <p:txBody>
            <a:bodyPr wrap="square" lIns="0" tIns="0" rIns="0" bIns="0" rtlCol="0" anchor="t">
              <a:spAutoFit/>
            </a:bodyPr>
            <a:lstStyle/>
            <a:p>
              <a:pPr marL="0" lvl="0" indent="0">
                <a:lnSpc>
                  <a:spcPts val="3600"/>
                </a:lnSpc>
                <a:spcBef>
                  <a:spcPct val="0"/>
                </a:spcBef>
              </a:pPr>
              <a:r>
                <a:rPr lang="en-US" sz="5000" b="1" dirty="0">
                  <a:solidFill>
                    <a:srgbClr val="2A2E3A"/>
                  </a:solidFill>
                  <a:latin typeface="Gabriola" panose="04040605051002020D02" pitchFamily="82" charset="0"/>
                </a:rPr>
                <a:t>Python</a:t>
              </a:r>
            </a:p>
          </p:txBody>
        </p:sp>
        <p:sp>
          <p:nvSpPr>
            <p:cNvPr id="16" name="TextBox 21">
              <a:extLst>
                <a:ext uri="{FF2B5EF4-FFF2-40B4-BE49-F238E27FC236}">
                  <a16:creationId xmlns="" xmlns:a16="http://schemas.microsoft.com/office/drawing/2014/main" id="{AA35F75B-ED13-9810-04A7-F04701B752C2}"/>
                </a:ext>
              </a:extLst>
            </p:cNvPr>
            <p:cNvSpPr txBox="1"/>
            <p:nvPr/>
          </p:nvSpPr>
          <p:spPr>
            <a:xfrm>
              <a:off x="434417" y="784226"/>
              <a:ext cx="9245201" cy="627009"/>
            </a:xfrm>
            <a:prstGeom prst="rect">
              <a:avLst/>
            </a:prstGeom>
          </p:spPr>
          <p:txBody>
            <a:bodyPr lIns="0" tIns="0" rIns="0" bIns="0" rtlCol="0" anchor="t">
              <a:spAutoFit/>
            </a:bodyPr>
            <a:lstStyle/>
            <a:p>
              <a:pPr>
                <a:lnSpc>
                  <a:spcPts val="3359"/>
                </a:lnSpc>
              </a:pPr>
              <a:endParaRPr sz="5000">
                <a:latin typeface="Gabriola" panose="04040605051002020D02" pitchFamily="82" charset="0"/>
              </a:endParaRPr>
            </a:p>
          </p:txBody>
        </p:sp>
      </p:grpSp>
      <p:pic>
        <p:nvPicPr>
          <p:cNvPr id="18" name="Picture 17" descr="A blue and yellow snake logo&#10;&#10;Description automatically generated">
            <a:extLst>
              <a:ext uri="{FF2B5EF4-FFF2-40B4-BE49-F238E27FC236}">
                <a16:creationId xmlns="" xmlns:a16="http://schemas.microsoft.com/office/drawing/2014/main" id="{EDFEB999-DE54-F933-8486-07D9E46BBF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9269" y="2301110"/>
            <a:ext cx="3047619" cy="3047619"/>
          </a:xfrm>
          <a:prstGeom prst="rect">
            <a:avLst/>
          </a:prstGeom>
        </p:spPr>
      </p:pic>
      <p:pic>
        <p:nvPicPr>
          <p:cNvPr id="17" name="Picture 16" descr="A black and white drawing of a curved object&#10;&#10;Description automatically generated">
            <a:extLst>
              <a:ext uri="{FF2B5EF4-FFF2-40B4-BE49-F238E27FC236}">
                <a16:creationId xmlns="" xmlns:a16="http://schemas.microsoft.com/office/drawing/2014/main" id="{DB5F50AE-2ECC-8749-E4D9-D34712FCF5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400" y="2476500"/>
            <a:ext cx="3600450" cy="2777490"/>
          </a:xfrm>
          <a:prstGeom prst="rect">
            <a:avLst/>
          </a:prstGeom>
        </p:spPr>
      </p:pic>
      <p:grpSp>
        <p:nvGrpSpPr>
          <p:cNvPr id="19" name="Group 19">
            <a:extLst>
              <a:ext uri="{FF2B5EF4-FFF2-40B4-BE49-F238E27FC236}">
                <a16:creationId xmlns="" xmlns:a16="http://schemas.microsoft.com/office/drawing/2014/main" id="{D42027F8-B9AB-3E9C-295B-165E3931F08C}"/>
              </a:ext>
            </a:extLst>
          </p:cNvPr>
          <p:cNvGrpSpPr/>
          <p:nvPr/>
        </p:nvGrpSpPr>
        <p:grpSpPr>
          <a:xfrm>
            <a:off x="1524000" y="5600700"/>
            <a:ext cx="3200400" cy="863659"/>
            <a:chOff x="434417" y="259690"/>
            <a:chExt cx="19119757" cy="1151545"/>
          </a:xfrm>
        </p:grpSpPr>
        <p:sp>
          <p:nvSpPr>
            <p:cNvPr id="20" name="TextBox 20">
              <a:extLst>
                <a:ext uri="{FF2B5EF4-FFF2-40B4-BE49-F238E27FC236}">
                  <a16:creationId xmlns="" xmlns:a16="http://schemas.microsoft.com/office/drawing/2014/main" id="{C52D7072-75BF-3935-C373-614758E9C251}"/>
                </a:ext>
              </a:extLst>
            </p:cNvPr>
            <p:cNvSpPr txBox="1"/>
            <p:nvPr/>
          </p:nvSpPr>
          <p:spPr>
            <a:xfrm>
              <a:off x="2831627" y="259690"/>
              <a:ext cx="16722547" cy="652657"/>
            </a:xfrm>
            <a:prstGeom prst="rect">
              <a:avLst/>
            </a:prstGeom>
          </p:spPr>
          <p:txBody>
            <a:bodyPr wrap="square" lIns="0" tIns="0" rIns="0" bIns="0" rtlCol="0" anchor="t">
              <a:spAutoFit/>
            </a:bodyPr>
            <a:lstStyle/>
            <a:p>
              <a:pPr marL="0" lvl="0" indent="0">
                <a:lnSpc>
                  <a:spcPts val="3600"/>
                </a:lnSpc>
                <a:spcBef>
                  <a:spcPct val="0"/>
                </a:spcBef>
              </a:pPr>
              <a:r>
                <a:rPr lang="en-US" sz="5000" b="1" dirty="0">
                  <a:solidFill>
                    <a:srgbClr val="2A2E3A"/>
                  </a:solidFill>
                  <a:latin typeface="Gabriola" panose="04040605051002020D02" pitchFamily="82" charset="0"/>
                </a:rPr>
                <a:t>Flask</a:t>
              </a:r>
            </a:p>
          </p:txBody>
        </p:sp>
        <p:sp>
          <p:nvSpPr>
            <p:cNvPr id="21" name="TextBox 21">
              <a:extLst>
                <a:ext uri="{FF2B5EF4-FFF2-40B4-BE49-F238E27FC236}">
                  <a16:creationId xmlns="" xmlns:a16="http://schemas.microsoft.com/office/drawing/2014/main" id="{5EB9461F-0AF2-5C49-B00A-1D9C80544251}"/>
                </a:ext>
              </a:extLst>
            </p:cNvPr>
            <p:cNvSpPr txBox="1"/>
            <p:nvPr/>
          </p:nvSpPr>
          <p:spPr>
            <a:xfrm>
              <a:off x="434417" y="784226"/>
              <a:ext cx="9245201" cy="627009"/>
            </a:xfrm>
            <a:prstGeom prst="rect">
              <a:avLst/>
            </a:prstGeom>
          </p:spPr>
          <p:txBody>
            <a:bodyPr lIns="0" tIns="0" rIns="0" bIns="0" rtlCol="0" anchor="t">
              <a:spAutoFit/>
            </a:bodyPr>
            <a:lstStyle/>
            <a:p>
              <a:pPr>
                <a:lnSpc>
                  <a:spcPts val="3359"/>
                </a:lnSpc>
              </a:pPr>
              <a:endParaRPr sz="5000">
                <a:latin typeface="Gabriola" panose="04040605051002020D02" pitchFamily="82" charset="0"/>
              </a:endParaRPr>
            </a:p>
          </p:txBody>
        </p:sp>
      </p:grpSp>
      <p:pic>
        <p:nvPicPr>
          <p:cNvPr id="7" name="Picture 6" descr="A logo with a black background&#10;&#10;Description automatically generated">
            <a:extLst>
              <a:ext uri="{FF2B5EF4-FFF2-40B4-BE49-F238E27FC236}">
                <a16:creationId xmlns="" xmlns:a16="http://schemas.microsoft.com/office/drawing/2014/main" id="{0AC5E42A-CFA4-00ED-50A3-25FE6009C9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9269" y="6415767"/>
            <a:ext cx="3047619" cy="3047619"/>
          </a:xfrm>
          <a:prstGeom prst="rect">
            <a:avLst/>
          </a:prstGeom>
        </p:spPr>
      </p:pic>
      <p:pic>
        <p:nvPicPr>
          <p:cNvPr id="22" name="Picture 21" descr="A blue triangle with a cross&#10;&#10;Description automatically generated">
            <a:extLst>
              <a:ext uri="{FF2B5EF4-FFF2-40B4-BE49-F238E27FC236}">
                <a16:creationId xmlns="" xmlns:a16="http://schemas.microsoft.com/office/drawing/2014/main" id="{86BA5901-986C-4800-680E-27333EE920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8979" y="6090193"/>
            <a:ext cx="3047619" cy="3047619"/>
          </a:xfrm>
          <a:prstGeom prst="rect">
            <a:avLst/>
          </a:prstGeom>
        </p:spPr>
      </p:pic>
      <p:grpSp>
        <p:nvGrpSpPr>
          <p:cNvPr id="25" name="Group 19">
            <a:extLst>
              <a:ext uri="{FF2B5EF4-FFF2-40B4-BE49-F238E27FC236}">
                <a16:creationId xmlns="" xmlns:a16="http://schemas.microsoft.com/office/drawing/2014/main" id="{3215BC6D-28A3-922A-E24A-4E10032E0CB2}"/>
              </a:ext>
            </a:extLst>
          </p:cNvPr>
          <p:cNvGrpSpPr/>
          <p:nvPr/>
        </p:nvGrpSpPr>
        <p:grpSpPr>
          <a:xfrm>
            <a:off x="4894346" y="9606896"/>
            <a:ext cx="3048000" cy="863659"/>
            <a:chOff x="434417" y="259690"/>
            <a:chExt cx="18209293" cy="1151545"/>
          </a:xfrm>
        </p:grpSpPr>
        <p:sp>
          <p:nvSpPr>
            <p:cNvPr id="26" name="TextBox 20">
              <a:extLst>
                <a:ext uri="{FF2B5EF4-FFF2-40B4-BE49-F238E27FC236}">
                  <a16:creationId xmlns="" xmlns:a16="http://schemas.microsoft.com/office/drawing/2014/main" id="{52722B45-18EE-42EC-D941-5AF23F0EEDC5}"/>
                </a:ext>
              </a:extLst>
            </p:cNvPr>
            <p:cNvSpPr txBox="1"/>
            <p:nvPr/>
          </p:nvSpPr>
          <p:spPr>
            <a:xfrm>
              <a:off x="1921163" y="259690"/>
              <a:ext cx="16722547" cy="652657"/>
            </a:xfrm>
            <a:prstGeom prst="rect">
              <a:avLst/>
            </a:prstGeom>
          </p:spPr>
          <p:txBody>
            <a:bodyPr wrap="square" lIns="0" tIns="0" rIns="0" bIns="0" rtlCol="0" anchor="t">
              <a:spAutoFit/>
            </a:bodyPr>
            <a:lstStyle/>
            <a:p>
              <a:pPr marL="0" lvl="0" indent="0">
                <a:lnSpc>
                  <a:spcPts val="3600"/>
                </a:lnSpc>
                <a:spcBef>
                  <a:spcPct val="0"/>
                </a:spcBef>
              </a:pPr>
              <a:r>
                <a:rPr lang="en-US" sz="5000" b="1" dirty="0" err="1">
                  <a:solidFill>
                    <a:srgbClr val="2A2E3A"/>
                  </a:solidFill>
                  <a:latin typeface="Gabriola" panose="04040605051002020D02" pitchFamily="82" charset="0"/>
                </a:rPr>
                <a:t>jupyter</a:t>
              </a:r>
              <a:endParaRPr lang="en-US" sz="5000" b="1" dirty="0">
                <a:solidFill>
                  <a:srgbClr val="2A2E3A"/>
                </a:solidFill>
                <a:latin typeface="Gabriola" panose="04040605051002020D02" pitchFamily="82" charset="0"/>
              </a:endParaRPr>
            </a:p>
          </p:txBody>
        </p:sp>
        <p:sp>
          <p:nvSpPr>
            <p:cNvPr id="28" name="TextBox 21">
              <a:extLst>
                <a:ext uri="{FF2B5EF4-FFF2-40B4-BE49-F238E27FC236}">
                  <a16:creationId xmlns="" xmlns:a16="http://schemas.microsoft.com/office/drawing/2014/main" id="{F9DFB9D1-914D-2853-B450-5B8F4C089563}"/>
                </a:ext>
              </a:extLst>
            </p:cNvPr>
            <p:cNvSpPr txBox="1"/>
            <p:nvPr/>
          </p:nvSpPr>
          <p:spPr>
            <a:xfrm>
              <a:off x="434417" y="784226"/>
              <a:ext cx="9245201" cy="627009"/>
            </a:xfrm>
            <a:prstGeom prst="rect">
              <a:avLst/>
            </a:prstGeom>
          </p:spPr>
          <p:txBody>
            <a:bodyPr lIns="0" tIns="0" rIns="0" bIns="0" rtlCol="0" anchor="t">
              <a:spAutoFit/>
            </a:bodyPr>
            <a:lstStyle/>
            <a:p>
              <a:pPr>
                <a:lnSpc>
                  <a:spcPts val="3359"/>
                </a:lnSpc>
              </a:pPr>
              <a:endParaRPr sz="5000">
                <a:latin typeface="Gabriola" panose="04040605051002020D02" pitchFamily="82" charset="0"/>
              </a:endParaRPr>
            </a:p>
          </p:txBody>
        </p:sp>
      </p:grpSp>
      <p:sp>
        <p:nvSpPr>
          <p:cNvPr id="29" name="TextBox 20">
            <a:extLst>
              <a:ext uri="{FF2B5EF4-FFF2-40B4-BE49-F238E27FC236}">
                <a16:creationId xmlns="" xmlns:a16="http://schemas.microsoft.com/office/drawing/2014/main" id="{41E5B7F1-1395-49E5-E2F9-97B7763862F3}"/>
              </a:ext>
            </a:extLst>
          </p:cNvPr>
          <p:cNvSpPr txBox="1"/>
          <p:nvPr/>
        </p:nvSpPr>
        <p:spPr>
          <a:xfrm>
            <a:off x="9082165" y="9164019"/>
            <a:ext cx="3047618" cy="489493"/>
          </a:xfrm>
          <a:prstGeom prst="rect">
            <a:avLst/>
          </a:prstGeom>
        </p:spPr>
        <p:txBody>
          <a:bodyPr wrap="square" lIns="0" tIns="0" rIns="0" bIns="0" rtlCol="0" anchor="t">
            <a:spAutoFit/>
          </a:bodyPr>
          <a:lstStyle/>
          <a:p>
            <a:pPr marL="0" lvl="0" indent="0">
              <a:lnSpc>
                <a:spcPts val="3600"/>
              </a:lnSpc>
              <a:spcBef>
                <a:spcPct val="0"/>
              </a:spcBef>
            </a:pPr>
            <a:r>
              <a:rPr lang="en-US" sz="5000" b="1" dirty="0">
                <a:solidFill>
                  <a:srgbClr val="2A2E3A"/>
                </a:solidFill>
                <a:latin typeface="Gabriola" panose="04040605051002020D02" pitchFamily="82" charset="0"/>
              </a:rPr>
              <a:t>VS Code</a:t>
            </a:r>
          </a:p>
        </p:txBody>
      </p:sp>
      <p:pic>
        <p:nvPicPr>
          <p:cNvPr id="31" name="Picture 30" descr="A logo with yellow circles&#10;&#10;Description automatically generated with medium confidence">
            <a:extLst>
              <a:ext uri="{FF2B5EF4-FFF2-40B4-BE49-F238E27FC236}">
                <a16:creationId xmlns="" xmlns:a16="http://schemas.microsoft.com/office/drawing/2014/main" id="{3D005CF4-219E-F691-1947-BC1350E77D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9581" y="6415767"/>
            <a:ext cx="3047619" cy="3047619"/>
          </a:xfrm>
          <a:prstGeom prst="rect">
            <a:avLst/>
          </a:prstGeom>
        </p:spPr>
      </p:pic>
      <p:sp>
        <p:nvSpPr>
          <p:cNvPr id="32" name="TextBox 20">
            <a:extLst>
              <a:ext uri="{FF2B5EF4-FFF2-40B4-BE49-F238E27FC236}">
                <a16:creationId xmlns="" xmlns:a16="http://schemas.microsoft.com/office/drawing/2014/main" id="{83FF2458-B927-F13D-9A3A-77B5971942DE}"/>
              </a:ext>
            </a:extLst>
          </p:cNvPr>
          <p:cNvSpPr txBox="1"/>
          <p:nvPr/>
        </p:nvSpPr>
        <p:spPr>
          <a:xfrm>
            <a:off x="1772862" y="9594451"/>
            <a:ext cx="2799138" cy="489493"/>
          </a:xfrm>
          <a:prstGeom prst="rect">
            <a:avLst/>
          </a:prstGeom>
        </p:spPr>
        <p:txBody>
          <a:bodyPr wrap="square" lIns="0" tIns="0" rIns="0" bIns="0" rtlCol="0" anchor="t">
            <a:spAutoFit/>
          </a:bodyPr>
          <a:lstStyle/>
          <a:p>
            <a:pPr marL="0" lvl="0" indent="0">
              <a:lnSpc>
                <a:spcPts val="3600"/>
              </a:lnSpc>
              <a:spcBef>
                <a:spcPct val="0"/>
              </a:spcBef>
            </a:pPr>
            <a:r>
              <a:rPr lang="en-US" sz="5000" b="1" dirty="0" err="1">
                <a:solidFill>
                  <a:srgbClr val="2A2E3A"/>
                </a:solidFill>
                <a:latin typeface="Gabriola" panose="04040605051002020D02" pitchFamily="82" charset="0"/>
              </a:rPr>
              <a:t>Colab</a:t>
            </a:r>
            <a:endParaRPr lang="en-US" sz="5000" b="1" dirty="0">
              <a:solidFill>
                <a:srgbClr val="2A2E3A"/>
              </a:solidFill>
              <a:latin typeface="Gabriola" panose="04040605051002020D02" pitchFamily="82" charset="0"/>
            </a:endParaRPr>
          </a:p>
        </p:txBody>
      </p:sp>
      <p:pic>
        <p:nvPicPr>
          <p:cNvPr id="6" name="Picture 2" descr="SQLite">
            <a:extLst>
              <a:ext uri="{FF2B5EF4-FFF2-40B4-BE49-F238E27FC236}">
                <a16:creationId xmlns="" xmlns:a16="http://schemas.microsoft.com/office/drawing/2014/main" id="{4F9D3ED7-A9E6-E452-8975-CCFE17CFD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8979" y="2606849"/>
            <a:ext cx="3733991" cy="191805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9">
            <a:extLst>
              <a:ext uri="{FF2B5EF4-FFF2-40B4-BE49-F238E27FC236}">
                <a16:creationId xmlns="" xmlns:a16="http://schemas.microsoft.com/office/drawing/2014/main" id="{63955836-54B6-F67A-57CD-3CCB6072BE66}"/>
              </a:ext>
            </a:extLst>
          </p:cNvPr>
          <p:cNvGrpSpPr/>
          <p:nvPr/>
        </p:nvGrpSpPr>
        <p:grpSpPr>
          <a:xfrm>
            <a:off x="9603089" y="4933223"/>
            <a:ext cx="2973142" cy="1159450"/>
            <a:chOff x="434417" y="-134698"/>
            <a:chExt cx="17762078" cy="1545933"/>
          </a:xfrm>
        </p:grpSpPr>
        <p:sp>
          <p:nvSpPr>
            <p:cNvPr id="23" name="TextBox 20">
              <a:extLst>
                <a:ext uri="{FF2B5EF4-FFF2-40B4-BE49-F238E27FC236}">
                  <a16:creationId xmlns="" xmlns:a16="http://schemas.microsoft.com/office/drawing/2014/main" id="{DA48CC60-6DED-CD1A-F01A-982D755950C6}"/>
                </a:ext>
              </a:extLst>
            </p:cNvPr>
            <p:cNvSpPr txBox="1"/>
            <p:nvPr/>
          </p:nvSpPr>
          <p:spPr>
            <a:xfrm>
              <a:off x="1473948" y="-134698"/>
              <a:ext cx="16722547" cy="652657"/>
            </a:xfrm>
            <a:prstGeom prst="rect">
              <a:avLst/>
            </a:prstGeom>
          </p:spPr>
          <p:txBody>
            <a:bodyPr wrap="square" lIns="0" tIns="0" rIns="0" bIns="0" rtlCol="0" anchor="t">
              <a:spAutoFit/>
            </a:bodyPr>
            <a:lstStyle/>
            <a:p>
              <a:pPr marL="0" lvl="0" indent="0">
                <a:lnSpc>
                  <a:spcPts val="3600"/>
                </a:lnSpc>
                <a:spcBef>
                  <a:spcPct val="0"/>
                </a:spcBef>
              </a:pPr>
              <a:r>
                <a:rPr lang="en-US" sz="5000" b="1" dirty="0">
                  <a:solidFill>
                    <a:srgbClr val="2A2E3A"/>
                  </a:solidFill>
                  <a:latin typeface="Gabriola" panose="04040605051002020D02" pitchFamily="82" charset="0"/>
                </a:rPr>
                <a:t>SQLite</a:t>
              </a:r>
            </a:p>
          </p:txBody>
        </p:sp>
        <p:sp>
          <p:nvSpPr>
            <p:cNvPr id="33" name="TextBox 21">
              <a:extLst>
                <a:ext uri="{FF2B5EF4-FFF2-40B4-BE49-F238E27FC236}">
                  <a16:creationId xmlns="" xmlns:a16="http://schemas.microsoft.com/office/drawing/2014/main" id="{D36EC9EE-FC78-C1A4-209E-E68623004D58}"/>
                </a:ext>
              </a:extLst>
            </p:cNvPr>
            <p:cNvSpPr txBox="1"/>
            <p:nvPr/>
          </p:nvSpPr>
          <p:spPr>
            <a:xfrm>
              <a:off x="434417" y="784226"/>
              <a:ext cx="9245201" cy="627009"/>
            </a:xfrm>
            <a:prstGeom prst="rect">
              <a:avLst/>
            </a:prstGeom>
          </p:spPr>
          <p:txBody>
            <a:bodyPr lIns="0" tIns="0" rIns="0" bIns="0" rtlCol="0" anchor="t">
              <a:spAutoFit/>
            </a:bodyPr>
            <a:lstStyle/>
            <a:p>
              <a:pPr>
                <a:lnSpc>
                  <a:spcPts val="3359"/>
                </a:lnSpc>
              </a:pPr>
              <a:endParaRPr sz="5000">
                <a:latin typeface="Gabriola" panose="04040605051002020D02" pitchFamily="82" charset="0"/>
              </a:endParaRPr>
            </a:p>
          </p:txBody>
        </p:sp>
      </p:grpSp>
      <p:pic>
        <p:nvPicPr>
          <p:cNvPr id="10" name="Picture 9" descr="A blue logo with a black background&#10;&#10;Description automatically generated">
            <a:extLst>
              <a:ext uri="{FF2B5EF4-FFF2-40B4-BE49-F238E27FC236}">
                <a16:creationId xmlns="" xmlns:a16="http://schemas.microsoft.com/office/drawing/2014/main" id="{20949045-4BE4-AFAE-542C-A5C13500A6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544122" y="3557369"/>
            <a:ext cx="3564360" cy="3564360"/>
          </a:xfrm>
          <a:prstGeom prst="rect">
            <a:avLst/>
          </a:prstGeom>
        </p:spPr>
      </p:pic>
      <p:sp>
        <p:nvSpPr>
          <p:cNvPr id="13" name="TextBox 20">
            <a:extLst>
              <a:ext uri="{FF2B5EF4-FFF2-40B4-BE49-F238E27FC236}">
                <a16:creationId xmlns="" xmlns:a16="http://schemas.microsoft.com/office/drawing/2014/main" id="{97FA5FDD-E16D-696F-6AFE-168D8990EE0B}"/>
              </a:ext>
            </a:extLst>
          </p:cNvPr>
          <p:cNvSpPr txBox="1"/>
          <p:nvPr/>
        </p:nvSpPr>
        <p:spPr>
          <a:xfrm>
            <a:off x="14734568" y="7450083"/>
            <a:ext cx="3047618" cy="489493"/>
          </a:xfrm>
          <a:prstGeom prst="rect">
            <a:avLst/>
          </a:prstGeom>
        </p:spPr>
        <p:txBody>
          <a:bodyPr wrap="square" lIns="0" tIns="0" rIns="0" bIns="0" rtlCol="0" anchor="t">
            <a:spAutoFit/>
          </a:bodyPr>
          <a:lstStyle/>
          <a:p>
            <a:pPr marL="0" lvl="0" indent="0">
              <a:lnSpc>
                <a:spcPts val="3600"/>
              </a:lnSpc>
              <a:spcBef>
                <a:spcPct val="0"/>
              </a:spcBef>
            </a:pPr>
            <a:r>
              <a:rPr lang="en-US" sz="5000" b="1" dirty="0">
                <a:solidFill>
                  <a:srgbClr val="2A2E3A"/>
                </a:solidFill>
                <a:latin typeface="Gabriola" panose="04040605051002020D02" pitchFamily="82" charset="0"/>
              </a:rPr>
              <a:t>Azure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2" presetClass="entr" presetSubtype="4" fill="hold" nodeType="withEffect">
                                  <p:stCondLst>
                                    <p:cond delay="40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par>
                                <p:cTn id="26" presetID="2" presetClass="entr" presetSubtype="4" fill="hold" nodeType="withEffect">
                                  <p:stCondLst>
                                    <p:cond delay="8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2" presetClass="entr" presetSubtype="4" fill="hold" nodeType="withEffect">
                                  <p:stCondLst>
                                    <p:cond delay="120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par>
                                <p:cTn id="33" presetID="2" presetClass="entr" presetSubtype="4" fill="hold" nodeType="withEffect">
                                  <p:stCondLst>
                                    <p:cond delay="320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par>
                                <p:cTn id="37" presetID="22" presetClass="entr" presetSubtype="4" fill="hold" grpId="0" nodeType="withEffect">
                                  <p:stCondLst>
                                    <p:cond delay="360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par>
                                <p:cTn id="40" presetID="2" presetClass="entr" presetSubtype="4" fill="hold" nodeType="withEffect">
                                  <p:stCondLst>
                                    <p:cond delay="400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par>
                                <p:cTn id="44" presetID="22" presetClass="entr" presetSubtype="4" fill="hold" nodeType="withEffect">
                                  <p:stCondLst>
                                    <p:cond delay="440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par>
                                <p:cTn id="47" presetID="2" presetClass="entr" presetSubtype="4" fill="hold" nodeType="withEffect">
                                  <p:stCondLst>
                                    <p:cond delay="56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2" presetClass="entr" presetSubtype="4" fill="hold" grpId="0" nodeType="withEffect">
                                  <p:stCondLst>
                                    <p:cond delay="600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par>
                                <p:cTn id="54" presetID="22" presetClass="entr" presetSubtype="4" fill="hold" nodeType="withEffect">
                                  <p:stCondLst>
                                    <p:cond delay="120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par>
                                <p:cTn id="57" presetID="22" presetClass="entr" presetSubtype="4" fill="hold" grpId="0" nodeType="withEffect">
                                  <p:stCondLst>
                                    <p:cond delay="6000"/>
                                  </p:stCondLst>
                                  <p:childTnLst>
                                    <p:set>
                                      <p:cBhvr>
                                        <p:cTn id="58" dur="1" fill="hold">
                                          <p:stCondLst>
                                            <p:cond delay="0"/>
                                          </p:stCondLst>
                                        </p:cTn>
                                        <p:tgtEl>
                                          <p:spTgt spid="13"/>
                                        </p:tgtEl>
                                        <p:attrNameLst>
                                          <p:attrName>style.visibility</p:attrName>
                                        </p:attrNameLst>
                                      </p:cBhvr>
                                      <p:to>
                                        <p:strVal val="visible"/>
                                      </p:to>
                                    </p:set>
                                    <p:animEffect transition="in" filter="wipe(down)">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9" grpId="0"/>
      <p:bldP spid="3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57026" y="727907"/>
            <a:ext cx="11187724" cy="1131021"/>
            <a:chOff x="0" y="-47625"/>
            <a:chExt cx="14916965" cy="1508028"/>
          </a:xfrm>
        </p:grpSpPr>
        <p:sp>
          <p:nvSpPr>
            <p:cNvPr id="3" name="TextBox 3"/>
            <p:cNvSpPr txBox="1"/>
            <p:nvPr/>
          </p:nvSpPr>
          <p:spPr>
            <a:xfrm>
              <a:off x="0" y="807746"/>
              <a:ext cx="14916965" cy="652657"/>
            </a:xfrm>
            <a:prstGeom prst="rect">
              <a:avLst/>
            </a:prstGeom>
          </p:spPr>
          <p:txBody>
            <a:bodyPr lIns="0" tIns="0" rIns="0" bIns="0" rtlCol="0" anchor="t">
              <a:spAutoFit/>
            </a:bodyPr>
            <a:lstStyle/>
            <a:p>
              <a:pPr marL="0" lvl="0" indent="0" algn="ctr">
                <a:lnSpc>
                  <a:spcPts val="3640"/>
                </a:lnSpc>
              </a:pPr>
              <a:endParaRPr sz="5000">
                <a:latin typeface="Gabriola" panose="04040605051002020D02" pitchFamily="82" charset="0"/>
              </a:endParaRPr>
            </a:p>
          </p:txBody>
        </p:sp>
        <p:sp>
          <p:nvSpPr>
            <p:cNvPr id="4" name="TextBox 4"/>
            <p:cNvSpPr txBox="1"/>
            <p:nvPr/>
          </p:nvSpPr>
          <p:spPr>
            <a:xfrm>
              <a:off x="0" y="-47625"/>
              <a:ext cx="14916965" cy="828432"/>
            </a:xfrm>
            <a:prstGeom prst="rect">
              <a:avLst/>
            </a:prstGeom>
          </p:spPr>
          <p:txBody>
            <a:bodyPr lIns="0" tIns="0" rIns="0" bIns="0" rtlCol="0" anchor="t">
              <a:spAutoFit/>
            </a:bodyPr>
            <a:lstStyle/>
            <a:p>
              <a:pPr marL="0" lvl="0" indent="0" algn="ctr">
                <a:lnSpc>
                  <a:spcPts val="4716"/>
                </a:lnSpc>
              </a:pPr>
              <a:endParaRPr sz="5000">
                <a:latin typeface="Gabriola" panose="04040605051002020D02" pitchFamily="82" charset="0"/>
              </a:endParaRPr>
            </a:p>
          </p:txBody>
        </p:sp>
      </p:grpSp>
      <p:grpSp>
        <p:nvGrpSpPr>
          <p:cNvPr id="5" name="Group 5"/>
          <p:cNvGrpSpPr/>
          <p:nvPr/>
        </p:nvGrpSpPr>
        <p:grpSpPr>
          <a:xfrm>
            <a:off x="899670" y="-280685"/>
            <a:ext cx="6842227" cy="6679568"/>
            <a:chOff x="9748100" y="-4858817"/>
            <a:chExt cx="9122970" cy="8906091"/>
          </a:xfrm>
        </p:grpSpPr>
        <p:sp>
          <p:nvSpPr>
            <p:cNvPr id="8" name="TextBox 8"/>
            <p:cNvSpPr txBox="1"/>
            <p:nvPr/>
          </p:nvSpPr>
          <p:spPr>
            <a:xfrm rot="10800000">
              <a:off x="10410282" y="-4858817"/>
              <a:ext cx="7683698" cy="8906091"/>
            </a:xfrm>
            <a:prstGeom prst="rect">
              <a:avLst/>
            </a:prstGeom>
          </p:spPr>
          <p:txBody>
            <a:bodyPr lIns="50800" tIns="50800" rIns="50800" bIns="50800" rtlCol="0" anchor="ctr"/>
            <a:lstStyle/>
            <a:p>
              <a:pPr algn="ctr">
                <a:lnSpc>
                  <a:spcPts val="2100"/>
                </a:lnSpc>
              </a:pPr>
              <a:endParaRPr sz="5000">
                <a:latin typeface="Gabriola" panose="04040605051002020D02" pitchFamily="82" charset="0"/>
              </a:endParaRPr>
            </a:p>
          </p:txBody>
        </p:sp>
        <p:sp>
          <p:nvSpPr>
            <p:cNvPr id="9" name="TextBox 9"/>
            <p:cNvSpPr txBox="1"/>
            <p:nvPr/>
          </p:nvSpPr>
          <p:spPr>
            <a:xfrm>
              <a:off x="9748100" y="565189"/>
              <a:ext cx="9122970" cy="1088675"/>
            </a:xfrm>
            <a:prstGeom prst="rect">
              <a:avLst/>
            </a:prstGeom>
          </p:spPr>
          <p:txBody>
            <a:bodyPr lIns="0" tIns="0" rIns="0" bIns="0" rtlCol="0" anchor="t">
              <a:spAutoFit/>
            </a:bodyPr>
            <a:lstStyle/>
            <a:p>
              <a:pPr>
                <a:lnSpc>
                  <a:spcPts val="6955"/>
                </a:lnSpc>
              </a:pPr>
              <a:endParaRPr lang="en-US" sz="5000" dirty="0">
                <a:solidFill>
                  <a:srgbClr val="5CE1E6"/>
                </a:solidFill>
                <a:latin typeface="Gabriola" panose="04040605051002020D02" pitchFamily="82" charset="0"/>
              </a:endParaRPr>
            </a:p>
          </p:txBody>
        </p:sp>
      </p:grpSp>
      <p:grpSp>
        <p:nvGrpSpPr>
          <p:cNvPr id="10" name="Group 10"/>
          <p:cNvGrpSpPr/>
          <p:nvPr/>
        </p:nvGrpSpPr>
        <p:grpSpPr>
          <a:xfrm rot="-10800000">
            <a:off x="-6965127" y="-557643"/>
            <a:ext cx="14880205" cy="2642539"/>
            <a:chOff x="0" y="0"/>
            <a:chExt cx="1442892" cy="256240"/>
          </a:xfrm>
        </p:grpSpPr>
        <p:sp>
          <p:nvSpPr>
            <p:cNvPr id="11" name="Freeform 11"/>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sz="5000">
                <a:latin typeface="Gabriola" panose="04040605051002020D02" pitchFamily="82" charset="0"/>
              </a:endParaRPr>
            </a:p>
          </p:txBody>
        </p:sp>
        <p:sp>
          <p:nvSpPr>
            <p:cNvPr id="12" name="TextBox 12"/>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sz="5000">
                <a:latin typeface="Gabriola" panose="04040605051002020D02" pitchFamily="82" charset="0"/>
              </a:endParaRPr>
            </a:p>
          </p:txBody>
        </p:sp>
      </p:grpSp>
      <p:sp>
        <p:nvSpPr>
          <p:cNvPr id="13" name="TextBox 13"/>
          <p:cNvSpPr txBox="1"/>
          <p:nvPr/>
        </p:nvSpPr>
        <p:spPr>
          <a:xfrm>
            <a:off x="2057400" y="190500"/>
            <a:ext cx="3917218" cy="816506"/>
          </a:xfrm>
          <a:prstGeom prst="rect">
            <a:avLst/>
          </a:prstGeom>
        </p:spPr>
        <p:txBody>
          <a:bodyPr wrap="square" lIns="0" tIns="0" rIns="0" bIns="0" rtlCol="0" anchor="t">
            <a:spAutoFit/>
          </a:bodyPr>
          <a:lstStyle/>
          <a:p>
            <a:pPr>
              <a:lnSpc>
                <a:spcPts val="6955"/>
              </a:lnSpc>
            </a:pPr>
            <a:r>
              <a:rPr lang="en-US" sz="5000" dirty="0">
                <a:solidFill>
                  <a:srgbClr val="FFFFFF"/>
                </a:solidFill>
                <a:latin typeface="Gabriola" panose="04040605051002020D02" pitchFamily="82" charset="0"/>
              </a:rPr>
              <a:t>SQLite &amp; Database</a:t>
            </a:r>
          </a:p>
        </p:txBody>
      </p:sp>
      <p:sp>
        <p:nvSpPr>
          <p:cNvPr id="16" name="Freeform 16"/>
          <p:cNvSpPr/>
          <p:nvPr/>
        </p:nvSpPr>
        <p:spPr>
          <a:xfrm>
            <a:off x="13973175" y="6172611"/>
            <a:ext cx="2744954" cy="2744954"/>
          </a:xfrm>
          <a:custGeom>
            <a:avLst/>
            <a:gdLst/>
            <a:ahLst/>
            <a:cxnLst/>
            <a:rect l="l" t="t" r="r" b="b"/>
            <a:pathLst>
              <a:path w="3049949" h="3049949">
                <a:moveTo>
                  <a:pt x="0" y="0"/>
                </a:moveTo>
                <a:lnTo>
                  <a:pt x="3049949" y="0"/>
                </a:lnTo>
                <a:lnTo>
                  <a:pt x="3049949" y="3049949"/>
                </a:lnTo>
                <a:lnTo>
                  <a:pt x="0" y="3049949"/>
                </a:lnTo>
                <a:lnTo>
                  <a:pt x="0" y="0"/>
                </a:lnTo>
                <a:close/>
              </a:path>
            </a:pathLst>
          </a:custGeom>
          <a:blipFill>
            <a:blip r:embed="rId2"/>
            <a:stretch>
              <a:fillRect/>
            </a:stretch>
          </a:blipFill>
        </p:spPr>
        <p:txBody>
          <a:bodyPr/>
          <a:lstStyle/>
          <a:p>
            <a:endParaRPr lang="en-US" sz="5000">
              <a:latin typeface="Gabriola" panose="04040605051002020D02" pitchFamily="82" charset="0"/>
            </a:endParaRPr>
          </a:p>
        </p:txBody>
      </p:sp>
      <p:sp>
        <p:nvSpPr>
          <p:cNvPr id="20" name="TextBox 20"/>
          <p:cNvSpPr txBox="1"/>
          <p:nvPr/>
        </p:nvSpPr>
        <p:spPr>
          <a:xfrm>
            <a:off x="14784889" y="9187130"/>
            <a:ext cx="1454875" cy="518347"/>
          </a:xfrm>
          <a:prstGeom prst="rect">
            <a:avLst/>
          </a:prstGeom>
        </p:spPr>
        <p:txBody>
          <a:bodyPr wrap="square" lIns="0" tIns="0" rIns="0" bIns="0" rtlCol="0" anchor="t">
            <a:spAutoFit/>
          </a:bodyPr>
          <a:lstStyle/>
          <a:p>
            <a:pPr>
              <a:lnSpc>
                <a:spcPts val="3863"/>
              </a:lnSpc>
            </a:pPr>
            <a:r>
              <a:rPr lang="en-US" sz="5000" dirty="0">
                <a:solidFill>
                  <a:schemeClr val="tx2"/>
                </a:solidFill>
                <a:latin typeface="Gabriola" panose="04040605051002020D02" pitchFamily="82" charset="0"/>
              </a:rPr>
              <a:t>Doctor</a:t>
            </a:r>
          </a:p>
        </p:txBody>
      </p:sp>
      <p:sp>
        <p:nvSpPr>
          <p:cNvPr id="21" name="Freeform 21"/>
          <p:cNvSpPr/>
          <p:nvPr/>
        </p:nvSpPr>
        <p:spPr>
          <a:xfrm>
            <a:off x="13729535" y="-3438579"/>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sz="5000">
              <a:latin typeface="Gabriola" panose="04040605051002020D02" pitchFamily="82" charset="0"/>
            </a:endParaRPr>
          </a:p>
        </p:txBody>
      </p:sp>
      <p:sp>
        <p:nvSpPr>
          <p:cNvPr id="22" name="Freeform 22"/>
          <p:cNvSpPr/>
          <p:nvPr/>
        </p:nvSpPr>
        <p:spPr>
          <a:xfrm>
            <a:off x="323902" y="416040"/>
            <a:ext cx="1409595" cy="1409595"/>
          </a:xfrm>
          <a:custGeom>
            <a:avLst/>
            <a:gdLst/>
            <a:ahLst/>
            <a:cxnLst/>
            <a:rect l="l" t="t" r="r" b="b"/>
            <a:pathLst>
              <a:path w="1409595" h="1409595">
                <a:moveTo>
                  <a:pt x="0" y="0"/>
                </a:moveTo>
                <a:lnTo>
                  <a:pt x="1409596" y="0"/>
                </a:lnTo>
                <a:lnTo>
                  <a:pt x="1409596" y="1409595"/>
                </a:lnTo>
                <a:lnTo>
                  <a:pt x="0" y="140959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sz="5000">
              <a:latin typeface="Gabriola" panose="04040605051002020D02" pitchFamily="82" charset="0"/>
            </a:endParaRPr>
          </a:p>
        </p:txBody>
      </p:sp>
      <p:sp>
        <p:nvSpPr>
          <p:cNvPr id="25" name="TextBox 7">
            <a:extLst>
              <a:ext uri="{FF2B5EF4-FFF2-40B4-BE49-F238E27FC236}">
                <a16:creationId xmlns="" xmlns:a16="http://schemas.microsoft.com/office/drawing/2014/main" id="{4A6D04D0-EADE-59A1-04AA-D7DF522C079D}"/>
              </a:ext>
            </a:extLst>
          </p:cNvPr>
          <p:cNvSpPr txBox="1"/>
          <p:nvPr/>
        </p:nvSpPr>
        <p:spPr>
          <a:xfrm>
            <a:off x="1520018" y="4076700"/>
            <a:ext cx="3280582" cy="749179"/>
          </a:xfrm>
          <a:prstGeom prst="rect">
            <a:avLst/>
          </a:prstGeom>
        </p:spPr>
        <p:txBody>
          <a:bodyPr wrap="square" lIns="0" tIns="0" rIns="0" bIns="0" rtlCol="0" anchor="t">
            <a:spAutoFit/>
          </a:bodyPr>
          <a:lstStyle/>
          <a:p>
            <a:pPr>
              <a:lnSpc>
                <a:spcPts val="6314"/>
              </a:lnSpc>
            </a:pPr>
            <a:r>
              <a:rPr lang="en-US" sz="5000" spc="-112" dirty="0">
                <a:solidFill>
                  <a:srgbClr val="1F4F74"/>
                </a:solidFill>
                <a:latin typeface="Gabriola" panose="04040605051002020D02" pitchFamily="82" charset="0"/>
              </a:rPr>
              <a:t>1. Authentication</a:t>
            </a:r>
          </a:p>
        </p:txBody>
      </p:sp>
      <p:sp>
        <p:nvSpPr>
          <p:cNvPr id="28" name="TextBox 7">
            <a:extLst>
              <a:ext uri="{FF2B5EF4-FFF2-40B4-BE49-F238E27FC236}">
                <a16:creationId xmlns="" xmlns:a16="http://schemas.microsoft.com/office/drawing/2014/main" id="{199231D3-7C50-3EC7-2FFC-C07B4C39744D}"/>
              </a:ext>
            </a:extLst>
          </p:cNvPr>
          <p:cNvSpPr txBox="1"/>
          <p:nvPr/>
        </p:nvSpPr>
        <p:spPr>
          <a:xfrm>
            <a:off x="5558618" y="4076700"/>
            <a:ext cx="3432982" cy="1557093"/>
          </a:xfrm>
          <a:prstGeom prst="rect">
            <a:avLst/>
          </a:prstGeom>
        </p:spPr>
        <p:txBody>
          <a:bodyPr wrap="square" lIns="0" tIns="0" rIns="0" bIns="0" rtlCol="0" anchor="t">
            <a:spAutoFit/>
          </a:bodyPr>
          <a:lstStyle/>
          <a:p>
            <a:pPr>
              <a:lnSpc>
                <a:spcPts val="6314"/>
              </a:lnSpc>
            </a:pPr>
            <a:r>
              <a:rPr lang="en-US" sz="5000" spc="-112" dirty="0">
                <a:solidFill>
                  <a:srgbClr val="1F4F74"/>
                </a:solidFill>
                <a:latin typeface="Gabriola" panose="04040605051002020D02" pitchFamily="82" charset="0"/>
              </a:rPr>
              <a:t>2. Signup</a:t>
            </a:r>
          </a:p>
          <a:p>
            <a:pPr>
              <a:lnSpc>
                <a:spcPts val="6314"/>
              </a:lnSpc>
            </a:pPr>
            <a:endParaRPr lang="en-US" sz="5000" spc="-112" dirty="0">
              <a:solidFill>
                <a:srgbClr val="1F4F74"/>
              </a:solidFill>
              <a:latin typeface="Gabriola" panose="04040605051002020D02" pitchFamily="82" charset="0"/>
            </a:endParaRPr>
          </a:p>
        </p:txBody>
      </p:sp>
      <p:sp>
        <p:nvSpPr>
          <p:cNvPr id="29" name="TextBox 7">
            <a:extLst>
              <a:ext uri="{FF2B5EF4-FFF2-40B4-BE49-F238E27FC236}">
                <a16:creationId xmlns="" xmlns:a16="http://schemas.microsoft.com/office/drawing/2014/main" id="{BACB97BA-1C7E-234F-BCB6-207646A77810}"/>
              </a:ext>
            </a:extLst>
          </p:cNvPr>
          <p:cNvSpPr txBox="1"/>
          <p:nvPr/>
        </p:nvSpPr>
        <p:spPr>
          <a:xfrm>
            <a:off x="9702105" y="4076700"/>
            <a:ext cx="3632895" cy="1557093"/>
          </a:xfrm>
          <a:prstGeom prst="rect">
            <a:avLst/>
          </a:prstGeom>
        </p:spPr>
        <p:txBody>
          <a:bodyPr wrap="square" lIns="0" tIns="0" rIns="0" bIns="0" rtlCol="0" anchor="t">
            <a:spAutoFit/>
          </a:bodyPr>
          <a:lstStyle/>
          <a:p>
            <a:pPr>
              <a:lnSpc>
                <a:spcPts val="6314"/>
              </a:lnSpc>
            </a:pPr>
            <a:r>
              <a:rPr lang="en-US" sz="5000" spc="-112" dirty="0">
                <a:solidFill>
                  <a:srgbClr val="1F4F74"/>
                </a:solidFill>
                <a:latin typeface="Gabriola" panose="04040605051002020D02" pitchFamily="82" charset="0"/>
              </a:rPr>
              <a:t>3. Login</a:t>
            </a:r>
          </a:p>
          <a:p>
            <a:pPr>
              <a:lnSpc>
                <a:spcPts val="6314"/>
              </a:lnSpc>
            </a:pPr>
            <a:endParaRPr lang="en-US" sz="5000" spc="-112" dirty="0">
              <a:solidFill>
                <a:srgbClr val="1F4F74"/>
              </a:solidFill>
              <a:latin typeface="Gabriola" panose="04040605051002020D02" pitchFamily="82" charset="0"/>
            </a:endParaRPr>
          </a:p>
        </p:txBody>
      </p:sp>
      <p:sp>
        <p:nvSpPr>
          <p:cNvPr id="30" name="TextBox 7">
            <a:extLst>
              <a:ext uri="{FF2B5EF4-FFF2-40B4-BE49-F238E27FC236}">
                <a16:creationId xmlns="" xmlns:a16="http://schemas.microsoft.com/office/drawing/2014/main" id="{930881CD-848C-881E-5300-FEBFC2851A91}"/>
              </a:ext>
            </a:extLst>
          </p:cNvPr>
          <p:cNvSpPr txBox="1"/>
          <p:nvPr/>
        </p:nvSpPr>
        <p:spPr>
          <a:xfrm>
            <a:off x="13944600" y="4076700"/>
            <a:ext cx="3632895" cy="1557093"/>
          </a:xfrm>
          <a:prstGeom prst="rect">
            <a:avLst/>
          </a:prstGeom>
        </p:spPr>
        <p:txBody>
          <a:bodyPr wrap="square" lIns="0" tIns="0" rIns="0" bIns="0" rtlCol="0" anchor="t">
            <a:spAutoFit/>
          </a:bodyPr>
          <a:lstStyle/>
          <a:p>
            <a:pPr>
              <a:lnSpc>
                <a:spcPts val="6314"/>
              </a:lnSpc>
            </a:pPr>
            <a:r>
              <a:rPr lang="en-US" sz="5000" spc="-112" dirty="0">
                <a:solidFill>
                  <a:srgbClr val="1F4F74"/>
                </a:solidFill>
                <a:latin typeface="Gabriola" panose="04040605051002020D02" pitchFamily="82" charset="0"/>
              </a:rPr>
              <a:t>4. Verification</a:t>
            </a:r>
          </a:p>
          <a:p>
            <a:pPr>
              <a:lnSpc>
                <a:spcPts val="6314"/>
              </a:lnSpc>
            </a:pPr>
            <a:endParaRPr lang="en-US" sz="5000" spc="-112" dirty="0">
              <a:solidFill>
                <a:srgbClr val="1F4F74"/>
              </a:solidFill>
              <a:latin typeface="Gabriola" panose="04040605051002020D02" pitchFamily="82" charset="0"/>
            </a:endParaRPr>
          </a:p>
        </p:txBody>
      </p:sp>
      <p:pic>
        <p:nvPicPr>
          <p:cNvPr id="14" name="Picture 2" descr="SQLite">
            <a:extLst>
              <a:ext uri="{FF2B5EF4-FFF2-40B4-BE49-F238E27FC236}">
                <a16:creationId xmlns="" xmlns:a16="http://schemas.microsoft.com/office/drawing/2014/main" id="{C511A353-1016-5037-F317-AC3B2728D1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4212" y="304861"/>
            <a:ext cx="3733991" cy="19180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 xmlns:a16="http://schemas.microsoft.com/office/drawing/2014/main" id="{46CCC246-F514-A02C-3E42-FBA7B1D30EA5}"/>
              </a:ext>
            </a:extLst>
          </p:cNvPr>
          <p:cNvPicPr>
            <a:picLocks noChangeAspect="1"/>
          </p:cNvPicPr>
          <p:nvPr/>
        </p:nvPicPr>
        <p:blipFill>
          <a:blip r:embed="rId8"/>
          <a:stretch>
            <a:fillRect/>
          </a:stretch>
        </p:blipFill>
        <p:spPr>
          <a:xfrm>
            <a:off x="1028699" y="5424377"/>
            <a:ext cx="10963826" cy="374407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000"/>
                                        <p:tgtEl>
                                          <p:spTgt spid="30"/>
                                        </p:tgtEl>
                                      </p:cBhvr>
                                    </p:animEffect>
                                    <p:anim calcmode="lin" valueType="num">
                                      <p:cBhvr>
                                        <p:cTn id="37" dur="1000" fill="hold"/>
                                        <p:tgtEl>
                                          <p:spTgt spid="30"/>
                                        </p:tgtEl>
                                        <p:attrNameLst>
                                          <p:attrName>ppt_x</p:attrName>
                                        </p:attrNameLst>
                                      </p:cBhvr>
                                      <p:tavLst>
                                        <p:tav tm="0">
                                          <p:val>
                                            <p:strVal val="#ppt_x"/>
                                          </p:val>
                                        </p:tav>
                                        <p:tav tm="100000">
                                          <p:val>
                                            <p:strVal val="#ppt_x"/>
                                          </p:val>
                                        </p:tav>
                                      </p:tavLst>
                                    </p:anim>
                                    <p:anim calcmode="lin" valueType="num">
                                      <p:cBhvr>
                                        <p:cTn id="38" dur="1000" fill="hold"/>
                                        <p:tgtEl>
                                          <p:spTgt spid="30"/>
                                        </p:tgtEl>
                                        <p:attrNameLst>
                                          <p:attrName>ppt_y</p:attrName>
                                        </p:attrNameLst>
                                      </p:cBhvr>
                                      <p:tavLst>
                                        <p:tav tm="0">
                                          <p:val>
                                            <p:strVal val="#ppt_y+.1"/>
                                          </p:val>
                                        </p:tav>
                                        <p:tav tm="100000">
                                          <p:val>
                                            <p:strVal val="#ppt_y"/>
                                          </p:val>
                                        </p:tav>
                                      </p:tavLst>
                                    </p:anim>
                                  </p:childTnLst>
                                </p:cTn>
                              </p:par>
                              <p:par>
                                <p:cTn id="39" presetID="16" presetClass="entr" presetSubtype="21" fill="hold" grpId="0" nodeType="withEffect">
                                  <p:stCondLst>
                                    <p:cond delay="500"/>
                                  </p:stCondLst>
                                  <p:childTnLst>
                                    <p:set>
                                      <p:cBhvr>
                                        <p:cTn id="40" dur="1" fill="hold">
                                          <p:stCondLst>
                                            <p:cond delay="0"/>
                                          </p:stCondLst>
                                        </p:cTn>
                                        <p:tgtEl>
                                          <p:spTgt spid="16"/>
                                        </p:tgtEl>
                                        <p:attrNameLst>
                                          <p:attrName>style.visibility</p:attrName>
                                        </p:attrNameLst>
                                      </p:cBhvr>
                                      <p:to>
                                        <p:strVal val="visible"/>
                                      </p:to>
                                    </p:set>
                                    <p:animEffect transition="in" filter="barn(inVertical)">
                                      <p:cBhvr>
                                        <p:cTn id="41" dur="500"/>
                                        <p:tgtEl>
                                          <p:spTgt spid="16"/>
                                        </p:tgtEl>
                                      </p:cBhvr>
                                    </p:animEffect>
                                  </p:childTnLst>
                                </p:cTn>
                              </p:par>
                              <p:par>
                                <p:cTn id="42" presetID="16" presetClass="entr" presetSubtype="21"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barn(inVertical)">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20" grpId="0"/>
      <p:bldP spid="25" grpId="0"/>
      <p:bldP spid="28" grpId="0"/>
      <p:bldP spid="29"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76600" y="-505906"/>
            <a:ext cx="13639916" cy="2642539"/>
            <a:chOff x="0" y="0"/>
            <a:chExt cx="1322624" cy="256240"/>
          </a:xfrm>
        </p:grpSpPr>
        <p:sp>
          <p:nvSpPr>
            <p:cNvPr id="3" name="Freeform 3"/>
            <p:cNvSpPr/>
            <p:nvPr/>
          </p:nvSpPr>
          <p:spPr>
            <a:xfrm>
              <a:off x="0" y="0"/>
              <a:ext cx="1322624" cy="256240"/>
            </a:xfrm>
            <a:custGeom>
              <a:avLst/>
              <a:gdLst/>
              <a:ahLst/>
              <a:cxnLst/>
              <a:rect l="l" t="t" r="r" b="b"/>
              <a:pathLst>
                <a:path w="1322624" h="256240">
                  <a:moveTo>
                    <a:pt x="203200" y="0"/>
                  </a:moveTo>
                  <a:lnTo>
                    <a:pt x="1119424" y="0"/>
                  </a:lnTo>
                  <a:lnTo>
                    <a:pt x="1322624" y="256240"/>
                  </a:lnTo>
                  <a:lnTo>
                    <a:pt x="0" y="256240"/>
                  </a:lnTo>
                  <a:lnTo>
                    <a:pt x="203200" y="0"/>
                  </a:lnTo>
                  <a:close/>
                </a:path>
              </a:pathLst>
            </a:custGeom>
            <a:solidFill>
              <a:srgbClr val="13538A"/>
            </a:solidFill>
          </p:spPr>
          <p:txBody>
            <a:bodyPr/>
            <a:lstStyle/>
            <a:p>
              <a:endParaRPr lang="en-US"/>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753431" y="-3738030"/>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1" name="TextBox 31"/>
          <p:cNvSpPr txBox="1"/>
          <p:nvPr/>
        </p:nvSpPr>
        <p:spPr>
          <a:xfrm>
            <a:off x="152400" y="741308"/>
            <a:ext cx="8686800" cy="857286"/>
          </a:xfrm>
          <a:prstGeom prst="rect">
            <a:avLst/>
          </a:prstGeom>
        </p:spPr>
        <p:txBody>
          <a:bodyPr wrap="square" lIns="0" tIns="0" rIns="0" bIns="0" rtlCol="0" anchor="t">
            <a:spAutoFit/>
          </a:bodyPr>
          <a:lstStyle/>
          <a:p>
            <a:pPr>
              <a:lnSpc>
                <a:spcPts val="6955"/>
              </a:lnSpc>
            </a:pPr>
            <a:r>
              <a:rPr lang="en-US" sz="5795" dirty="0">
                <a:solidFill>
                  <a:srgbClr val="FFFFFF"/>
                </a:solidFill>
                <a:latin typeface="TT Hoves Bold"/>
              </a:rPr>
              <a:t>Web Framework (Flask)</a:t>
            </a:r>
          </a:p>
        </p:txBody>
      </p:sp>
      <p:sp>
        <p:nvSpPr>
          <p:cNvPr id="7" name="TextBox 13">
            <a:extLst>
              <a:ext uri="{FF2B5EF4-FFF2-40B4-BE49-F238E27FC236}">
                <a16:creationId xmlns="" xmlns:a16="http://schemas.microsoft.com/office/drawing/2014/main" id="{29600A45-6FAE-2FA1-DD30-E8EE65105378}"/>
              </a:ext>
            </a:extLst>
          </p:cNvPr>
          <p:cNvSpPr txBox="1"/>
          <p:nvPr/>
        </p:nvSpPr>
        <p:spPr>
          <a:xfrm>
            <a:off x="3886200" y="1800248"/>
            <a:ext cx="11176953" cy="1133452"/>
          </a:xfrm>
          <a:prstGeom prst="rect">
            <a:avLst/>
          </a:prstGeom>
        </p:spPr>
        <p:txBody>
          <a:bodyPr wrap="square" lIns="0" tIns="0" rIns="0" bIns="0" rtlCol="0" anchor="t">
            <a:spAutoFit/>
          </a:bodyPr>
          <a:lstStyle/>
          <a:p>
            <a:pPr>
              <a:lnSpc>
                <a:spcPts val="10199"/>
              </a:lnSpc>
            </a:pPr>
            <a:r>
              <a:rPr lang="en-US" sz="4800" b="1" dirty="0">
                <a:solidFill>
                  <a:srgbClr val="C00000"/>
                </a:solidFill>
                <a:latin typeface="TT Hoves Bold"/>
              </a:rPr>
              <a:t>Why do we use Web applications?</a:t>
            </a:r>
          </a:p>
        </p:txBody>
      </p:sp>
      <p:sp>
        <p:nvSpPr>
          <p:cNvPr id="8" name="Freeform 6">
            <a:extLst>
              <a:ext uri="{FF2B5EF4-FFF2-40B4-BE49-F238E27FC236}">
                <a16:creationId xmlns="" xmlns:a16="http://schemas.microsoft.com/office/drawing/2014/main" id="{A1641152-5D38-FE56-D46F-A5D75504B66D}"/>
              </a:ext>
            </a:extLst>
          </p:cNvPr>
          <p:cNvSpPr/>
          <p:nvPr/>
        </p:nvSpPr>
        <p:spPr>
          <a:xfrm>
            <a:off x="152400" y="3197002"/>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9" name="TextBox 7">
            <a:extLst>
              <a:ext uri="{FF2B5EF4-FFF2-40B4-BE49-F238E27FC236}">
                <a16:creationId xmlns="" xmlns:a16="http://schemas.microsoft.com/office/drawing/2014/main" id="{004F90A9-6B6E-F2D5-B7EE-B61C8353D179}"/>
              </a:ext>
            </a:extLst>
          </p:cNvPr>
          <p:cNvSpPr txBox="1"/>
          <p:nvPr/>
        </p:nvSpPr>
        <p:spPr>
          <a:xfrm>
            <a:off x="762000" y="2942254"/>
            <a:ext cx="17068800" cy="1969770"/>
          </a:xfrm>
          <a:prstGeom prst="rect">
            <a:avLst/>
          </a:prstGeom>
        </p:spPr>
        <p:txBody>
          <a:bodyPr wrap="square" lIns="0" tIns="0" rIns="0" bIns="0" rtlCol="0" anchor="t">
            <a:spAutoFit/>
          </a:bodyPr>
          <a:lstStyle/>
          <a:p>
            <a:r>
              <a:rPr lang="en-US" sz="3000" spc="-112" dirty="0">
                <a:solidFill>
                  <a:srgbClr val="C00000"/>
                </a:solidFill>
                <a:latin typeface="Poppins Bold"/>
              </a:rPr>
              <a:t>Cross-Platform Development : </a:t>
            </a:r>
            <a:r>
              <a:rPr lang="en-US" sz="3000" spc="-112" dirty="0">
                <a:solidFill>
                  <a:srgbClr val="1F4F74"/>
                </a:solidFill>
                <a:latin typeface="Poppins Bold"/>
              </a:rPr>
              <a:t> </a:t>
            </a:r>
            <a:r>
              <a:rPr lang="en-US" sz="3200" dirty="0">
                <a:solidFill>
                  <a:schemeClr val="tx2"/>
                </a:solidFill>
              </a:rPr>
              <a:t>Flask supports the development of lightweight web applications that can run on different platforms.</a:t>
            </a:r>
          </a:p>
          <a:p>
            <a:r>
              <a:rPr lang="en-US" sz="3200" b="1" dirty="0">
                <a:solidFill>
                  <a:schemeClr val="tx2"/>
                </a:solidFill>
              </a:rPr>
              <a:t>HTML/CSS/JavaScript</a:t>
            </a:r>
            <a:r>
              <a:rPr lang="en-US" sz="3200" dirty="0">
                <a:solidFill>
                  <a:schemeClr val="tx2"/>
                </a:solidFill>
              </a:rPr>
              <a:t> offer responsive and interactive user experiences.</a:t>
            </a:r>
          </a:p>
          <a:p>
            <a:r>
              <a:rPr lang="en-US" sz="3200" dirty="0">
                <a:solidFill>
                  <a:schemeClr val="tx2"/>
                </a:solidFill>
              </a:rPr>
              <a:t>Efficient for both desktop and mobile users.</a:t>
            </a:r>
          </a:p>
        </p:txBody>
      </p:sp>
      <p:sp>
        <p:nvSpPr>
          <p:cNvPr id="10" name="Freeform 6">
            <a:extLst>
              <a:ext uri="{FF2B5EF4-FFF2-40B4-BE49-F238E27FC236}">
                <a16:creationId xmlns="" xmlns:a16="http://schemas.microsoft.com/office/drawing/2014/main" id="{D2735827-479F-EBBB-5AF0-94F94AAC65F4}"/>
              </a:ext>
            </a:extLst>
          </p:cNvPr>
          <p:cNvSpPr/>
          <p:nvPr/>
        </p:nvSpPr>
        <p:spPr>
          <a:xfrm>
            <a:off x="152400" y="4873402"/>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1" name="TextBox 7">
            <a:extLst>
              <a:ext uri="{FF2B5EF4-FFF2-40B4-BE49-F238E27FC236}">
                <a16:creationId xmlns="" xmlns:a16="http://schemas.microsoft.com/office/drawing/2014/main" id="{488A8140-2334-0E7C-8165-281AB1E1F703}"/>
              </a:ext>
            </a:extLst>
          </p:cNvPr>
          <p:cNvSpPr txBox="1"/>
          <p:nvPr/>
        </p:nvSpPr>
        <p:spPr>
          <a:xfrm>
            <a:off x="762000" y="4912024"/>
            <a:ext cx="17373600" cy="2173031"/>
          </a:xfrm>
          <a:prstGeom prst="rect">
            <a:avLst/>
          </a:prstGeom>
        </p:spPr>
        <p:txBody>
          <a:bodyPr wrap="square" lIns="0" tIns="0" rIns="0" bIns="0" rtlCol="0" anchor="t">
            <a:spAutoFit/>
          </a:bodyPr>
          <a:lstStyle/>
          <a:p>
            <a:r>
              <a:rPr lang="en-US" sz="3000" spc="-112" dirty="0">
                <a:solidFill>
                  <a:srgbClr val="C00000"/>
                </a:solidFill>
                <a:latin typeface="Poppins Bold"/>
              </a:rPr>
              <a:t>2. </a:t>
            </a:r>
            <a:r>
              <a:rPr lang="en-US" sz="3200" dirty="0">
                <a:solidFill>
                  <a:srgbClr val="C00000"/>
                </a:solidFill>
                <a:latin typeface="Poppins Bold" panose="00000800000000000000" pitchFamily="2" charset="0"/>
                <a:cs typeface="Poppins Bold" panose="00000800000000000000" pitchFamily="2" charset="0"/>
              </a:rPr>
              <a:t>Flexibility &amp; Simplicity :</a:t>
            </a:r>
            <a:r>
              <a:rPr lang="en-US" sz="3000" spc="-112" dirty="0">
                <a:solidFill>
                  <a:schemeClr val="tx2"/>
                </a:solidFill>
                <a:latin typeface="Poppins Bold" panose="00000800000000000000" pitchFamily="2" charset="0"/>
                <a:cs typeface="Poppins Bold" panose="00000800000000000000" pitchFamily="2" charset="0"/>
              </a:rPr>
              <a:t> </a:t>
            </a:r>
            <a:r>
              <a:rPr lang="en-US" sz="3200" dirty="0">
                <a:solidFill>
                  <a:schemeClr val="tx2"/>
                </a:solidFill>
              </a:rPr>
              <a:t>Flask is a micro-framework that provides developers with simplicity and control.</a:t>
            </a:r>
          </a:p>
          <a:p>
            <a:r>
              <a:rPr lang="en-US" sz="3200" b="1" dirty="0">
                <a:solidFill>
                  <a:schemeClr val="tx2"/>
                </a:solidFill>
              </a:rPr>
              <a:t>HTML</a:t>
            </a:r>
            <a:r>
              <a:rPr lang="en-US" sz="3200" dirty="0">
                <a:solidFill>
                  <a:schemeClr val="tx2"/>
                </a:solidFill>
              </a:rPr>
              <a:t> structures the web pages, </a:t>
            </a:r>
            <a:r>
              <a:rPr lang="en-US" sz="3200" b="1" dirty="0">
                <a:solidFill>
                  <a:schemeClr val="tx2"/>
                </a:solidFill>
              </a:rPr>
              <a:t>CSS</a:t>
            </a:r>
            <a:r>
              <a:rPr lang="en-US" sz="3200" dirty="0">
                <a:solidFill>
                  <a:schemeClr val="tx2"/>
                </a:solidFill>
              </a:rPr>
              <a:t> styles them, and </a:t>
            </a:r>
            <a:r>
              <a:rPr lang="en-US" sz="3200" b="1" dirty="0">
                <a:solidFill>
                  <a:schemeClr val="tx2"/>
                </a:solidFill>
              </a:rPr>
              <a:t>JavaScript</a:t>
            </a:r>
            <a:r>
              <a:rPr lang="en-US" sz="3200" dirty="0">
                <a:solidFill>
                  <a:schemeClr val="tx2"/>
                </a:solidFill>
              </a:rPr>
              <a:t> adds interactivity.</a:t>
            </a:r>
          </a:p>
          <a:p>
            <a:pPr>
              <a:lnSpc>
                <a:spcPts val="6314"/>
              </a:lnSpc>
            </a:pPr>
            <a:endParaRPr lang="en-US" sz="2500" spc="-112" dirty="0">
              <a:solidFill>
                <a:schemeClr val="tx2"/>
              </a:solidFill>
              <a:latin typeface="Poppins Bold"/>
            </a:endParaRPr>
          </a:p>
        </p:txBody>
      </p:sp>
      <p:sp>
        <p:nvSpPr>
          <p:cNvPr id="12" name="Freeform 6">
            <a:extLst>
              <a:ext uri="{FF2B5EF4-FFF2-40B4-BE49-F238E27FC236}">
                <a16:creationId xmlns="" xmlns:a16="http://schemas.microsoft.com/office/drawing/2014/main" id="{99A19F51-EFFE-3175-BC5C-DB572069D747}"/>
              </a:ext>
            </a:extLst>
          </p:cNvPr>
          <p:cNvSpPr/>
          <p:nvPr/>
        </p:nvSpPr>
        <p:spPr>
          <a:xfrm>
            <a:off x="152400" y="6389308"/>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dirty="0"/>
          </a:p>
        </p:txBody>
      </p:sp>
      <p:sp>
        <p:nvSpPr>
          <p:cNvPr id="13" name="TextBox 7">
            <a:extLst>
              <a:ext uri="{FF2B5EF4-FFF2-40B4-BE49-F238E27FC236}">
                <a16:creationId xmlns="" xmlns:a16="http://schemas.microsoft.com/office/drawing/2014/main" id="{42736853-1EAB-6913-57E7-F6EE0A182773}"/>
              </a:ext>
            </a:extLst>
          </p:cNvPr>
          <p:cNvSpPr txBox="1"/>
          <p:nvPr/>
        </p:nvSpPr>
        <p:spPr>
          <a:xfrm>
            <a:off x="762000" y="6354172"/>
            <a:ext cx="17068800" cy="1323439"/>
          </a:xfrm>
          <a:prstGeom prst="rect">
            <a:avLst/>
          </a:prstGeom>
        </p:spPr>
        <p:txBody>
          <a:bodyPr wrap="square" lIns="0" tIns="0" rIns="0" bIns="0" rtlCol="0" anchor="t">
            <a:spAutoFit/>
          </a:bodyPr>
          <a:lstStyle/>
          <a:p>
            <a:r>
              <a:rPr lang="en-US" sz="3000" spc="-112" dirty="0">
                <a:solidFill>
                  <a:srgbClr val="C00000"/>
                </a:solidFill>
                <a:latin typeface="Poppins Bold"/>
              </a:rPr>
              <a:t>3. Strong Community and Ecosystem :</a:t>
            </a:r>
            <a:r>
              <a:rPr lang="en-US" sz="2500" spc="-112" dirty="0">
                <a:solidFill>
                  <a:srgbClr val="1F4F74"/>
                </a:solidFill>
                <a:latin typeface="Poppins Bold"/>
              </a:rPr>
              <a:t>  </a:t>
            </a:r>
            <a:r>
              <a:rPr lang="en-US" sz="2800" dirty="0">
                <a:solidFill>
                  <a:schemeClr val="tx2"/>
                </a:solidFill>
              </a:rPr>
              <a:t>Flask has a large and active community, offering many tutorials, extensions, and third-party libraries.</a:t>
            </a:r>
          </a:p>
          <a:p>
            <a:r>
              <a:rPr lang="en-US" sz="2800" dirty="0">
                <a:solidFill>
                  <a:schemeClr val="tx2"/>
                </a:solidFill>
              </a:rPr>
              <a:t>Integrates seamlessly with front-end technologies (HTML, CSS, JS).</a:t>
            </a:r>
          </a:p>
        </p:txBody>
      </p:sp>
      <p:sp>
        <p:nvSpPr>
          <p:cNvPr id="14" name="Freeform 6">
            <a:extLst>
              <a:ext uri="{FF2B5EF4-FFF2-40B4-BE49-F238E27FC236}">
                <a16:creationId xmlns="" xmlns:a16="http://schemas.microsoft.com/office/drawing/2014/main" id="{C1FC0979-3A8D-0A9E-5A77-B67110C95A00}"/>
              </a:ext>
            </a:extLst>
          </p:cNvPr>
          <p:cNvSpPr/>
          <p:nvPr/>
        </p:nvSpPr>
        <p:spPr>
          <a:xfrm>
            <a:off x="152400" y="7710269"/>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dirty="0"/>
          </a:p>
        </p:txBody>
      </p:sp>
      <p:sp>
        <p:nvSpPr>
          <p:cNvPr id="15" name="TextBox 7">
            <a:extLst>
              <a:ext uri="{FF2B5EF4-FFF2-40B4-BE49-F238E27FC236}">
                <a16:creationId xmlns="" xmlns:a16="http://schemas.microsoft.com/office/drawing/2014/main" id="{5EACCFDF-5752-328F-4A9D-C0BFDB5E2AA8}"/>
              </a:ext>
            </a:extLst>
          </p:cNvPr>
          <p:cNvSpPr txBox="1"/>
          <p:nvPr/>
        </p:nvSpPr>
        <p:spPr>
          <a:xfrm>
            <a:off x="753979" y="7677056"/>
            <a:ext cx="17068800" cy="1619033"/>
          </a:xfrm>
          <a:prstGeom prst="rect">
            <a:avLst/>
          </a:prstGeom>
        </p:spPr>
        <p:txBody>
          <a:bodyPr wrap="square" lIns="0" tIns="0" rIns="0" bIns="0" rtlCol="0" anchor="t">
            <a:spAutoFit/>
          </a:bodyPr>
          <a:lstStyle/>
          <a:p>
            <a:r>
              <a:rPr lang="en-US" sz="3000" spc="-112" dirty="0">
                <a:solidFill>
                  <a:srgbClr val="C00000"/>
                </a:solidFill>
                <a:latin typeface="Poppins Bold"/>
              </a:rPr>
              <a:t>4. </a:t>
            </a:r>
            <a:r>
              <a:rPr lang="en-US" sz="3200" dirty="0">
                <a:solidFill>
                  <a:srgbClr val="C00000"/>
                </a:solidFill>
                <a:latin typeface="Poppins Bold" panose="00000800000000000000" pitchFamily="2" charset="0"/>
                <a:cs typeface="Poppins Bold" panose="00000800000000000000" pitchFamily="2" charset="0"/>
              </a:rPr>
              <a:t>Reusable Components</a:t>
            </a:r>
            <a:r>
              <a:rPr lang="en-US" sz="3000" spc="-112" dirty="0">
                <a:solidFill>
                  <a:srgbClr val="C00000"/>
                </a:solidFill>
                <a:latin typeface="Poppins Bold"/>
              </a:rPr>
              <a:t>:  </a:t>
            </a:r>
            <a:r>
              <a:rPr lang="en-US" sz="2800" b="1" dirty="0">
                <a:solidFill>
                  <a:srgbClr val="002060"/>
                </a:solidFill>
              </a:rPr>
              <a:t>HTML</a:t>
            </a:r>
            <a:r>
              <a:rPr lang="en-US" sz="2800" dirty="0">
                <a:solidFill>
                  <a:srgbClr val="002060"/>
                </a:solidFill>
              </a:rPr>
              <a:t> templates in Flask allow code reuse, reducing development time.</a:t>
            </a:r>
          </a:p>
          <a:p>
            <a:r>
              <a:rPr lang="en-US" sz="2800" b="1" dirty="0">
                <a:solidFill>
                  <a:srgbClr val="002060"/>
                </a:solidFill>
              </a:rPr>
              <a:t>CSS</a:t>
            </a:r>
            <a:r>
              <a:rPr lang="en-US" sz="2800" dirty="0">
                <a:solidFill>
                  <a:srgbClr val="002060"/>
                </a:solidFill>
              </a:rPr>
              <a:t> frameworks like Bootstrap provide pre-built components, and </a:t>
            </a:r>
            <a:r>
              <a:rPr lang="en-US" sz="2800" b="1" dirty="0">
                <a:solidFill>
                  <a:srgbClr val="002060"/>
                </a:solidFill>
              </a:rPr>
              <a:t>JavaScript</a:t>
            </a:r>
            <a:r>
              <a:rPr lang="en-US" sz="2800" dirty="0">
                <a:solidFill>
                  <a:srgbClr val="002060"/>
                </a:solidFill>
              </a:rPr>
              <a:t> libraries like jQuery simplify scripting.</a:t>
            </a:r>
          </a:p>
          <a:p>
            <a:pPr>
              <a:lnSpc>
                <a:spcPts val="6314"/>
              </a:lnSpc>
            </a:pPr>
            <a:r>
              <a:rPr lang="en-US" sz="2500" spc="-112" dirty="0">
                <a:solidFill>
                  <a:schemeClr val="tx2"/>
                </a:solidFill>
                <a:latin typeface="Poppins Bold"/>
              </a:rPr>
              <a:t>.</a:t>
            </a:r>
          </a:p>
        </p:txBody>
      </p:sp>
      <p:sp>
        <p:nvSpPr>
          <p:cNvPr id="16" name="Freeform 6">
            <a:extLst>
              <a:ext uri="{FF2B5EF4-FFF2-40B4-BE49-F238E27FC236}">
                <a16:creationId xmlns="" xmlns:a16="http://schemas.microsoft.com/office/drawing/2014/main" id="{CEBE8105-1749-1C99-C32C-4739F826258D}"/>
              </a:ext>
            </a:extLst>
          </p:cNvPr>
          <p:cNvSpPr/>
          <p:nvPr/>
        </p:nvSpPr>
        <p:spPr>
          <a:xfrm>
            <a:off x="152400" y="8694993"/>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dirty="0"/>
          </a:p>
        </p:txBody>
      </p:sp>
      <p:sp>
        <p:nvSpPr>
          <p:cNvPr id="17" name="TextBox 7">
            <a:extLst>
              <a:ext uri="{FF2B5EF4-FFF2-40B4-BE49-F238E27FC236}">
                <a16:creationId xmlns="" xmlns:a16="http://schemas.microsoft.com/office/drawing/2014/main" id="{48020D38-A60B-2AE9-DA59-98320EAFAAC3}"/>
              </a:ext>
            </a:extLst>
          </p:cNvPr>
          <p:cNvSpPr txBox="1"/>
          <p:nvPr/>
        </p:nvSpPr>
        <p:spPr>
          <a:xfrm>
            <a:off x="762000" y="8661014"/>
            <a:ext cx="17068800" cy="2019142"/>
          </a:xfrm>
          <a:prstGeom prst="rect">
            <a:avLst/>
          </a:prstGeom>
        </p:spPr>
        <p:txBody>
          <a:bodyPr wrap="square" lIns="0" tIns="0" rIns="0" bIns="0" rtlCol="0" anchor="t">
            <a:spAutoFit/>
          </a:bodyPr>
          <a:lstStyle/>
          <a:p>
            <a:r>
              <a:rPr lang="en-US" sz="3000" spc="-112" dirty="0">
                <a:solidFill>
                  <a:srgbClr val="C00000"/>
                </a:solidFill>
                <a:latin typeface="Poppins Bold"/>
              </a:rPr>
              <a:t>5. Hot Reload  &amp; Fast Development:  </a:t>
            </a:r>
            <a:r>
              <a:rPr lang="en-US" sz="2800" dirty="0">
                <a:solidFill>
                  <a:srgbClr val="002060"/>
                </a:solidFill>
              </a:rPr>
              <a:t>Flask's built-in development server supports hot reloading, allowing developers to see changes without restarting the server.</a:t>
            </a:r>
          </a:p>
          <a:p>
            <a:r>
              <a:rPr lang="en-US" sz="2800" dirty="0">
                <a:solidFill>
                  <a:srgbClr val="002060"/>
                </a:solidFill>
              </a:rPr>
              <a:t>Combine with </a:t>
            </a:r>
            <a:r>
              <a:rPr lang="en-US" sz="2800" b="1" dirty="0">
                <a:solidFill>
                  <a:srgbClr val="002060"/>
                </a:solidFill>
              </a:rPr>
              <a:t>JavaScript</a:t>
            </a:r>
            <a:r>
              <a:rPr lang="en-US" sz="2800" dirty="0">
                <a:solidFill>
                  <a:srgbClr val="002060"/>
                </a:solidFill>
              </a:rPr>
              <a:t> for dynamic page content and </a:t>
            </a:r>
            <a:r>
              <a:rPr lang="en-US" sz="2800" b="1" dirty="0">
                <a:solidFill>
                  <a:srgbClr val="002060"/>
                </a:solidFill>
              </a:rPr>
              <a:t>CSS</a:t>
            </a:r>
            <a:r>
              <a:rPr lang="en-US" sz="2800" dirty="0">
                <a:solidFill>
                  <a:srgbClr val="002060"/>
                </a:solidFill>
              </a:rPr>
              <a:t> for instant design adjustments.</a:t>
            </a:r>
          </a:p>
          <a:p>
            <a:pPr>
              <a:lnSpc>
                <a:spcPts val="6314"/>
              </a:lnSpc>
            </a:pPr>
            <a:endParaRPr lang="en-US" sz="2500" spc="-112" dirty="0">
              <a:solidFill>
                <a:schemeClr val="tx2"/>
              </a:solidFill>
              <a:latin typeface="Poppins Bold"/>
            </a:endParaRPr>
          </a:p>
        </p:txBody>
      </p:sp>
    </p:spTree>
    <p:extLst>
      <p:ext uri="{BB962C8B-B14F-4D97-AF65-F5344CB8AC3E}">
        <p14:creationId xmlns:p14="http://schemas.microsoft.com/office/powerpoint/2010/main" val="185663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1000"/>
                                        <p:tgtEl>
                                          <p:spTgt spid="16"/>
                                        </p:tgtEl>
                                      </p:cBhvr>
                                    </p:animEffect>
                                    <p:anim calcmode="lin" valueType="num">
                                      <p:cBhvr>
                                        <p:cTn id="77" dur="1000" fill="hold"/>
                                        <p:tgtEl>
                                          <p:spTgt spid="16"/>
                                        </p:tgtEl>
                                        <p:attrNameLst>
                                          <p:attrName>ppt_x</p:attrName>
                                        </p:attrNameLst>
                                      </p:cBhvr>
                                      <p:tavLst>
                                        <p:tav tm="0">
                                          <p:val>
                                            <p:strVal val="#ppt_x"/>
                                          </p:val>
                                        </p:tav>
                                        <p:tav tm="100000">
                                          <p:val>
                                            <p:strVal val="#ppt_x"/>
                                          </p:val>
                                        </p:tav>
                                      </p:tavLst>
                                    </p:anim>
                                    <p:anim calcmode="lin" valueType="num">
                                      <p:cBhvr>
                                        <p:cTn id="78" dur="1000" fill="hold"/>
                                        <p:tgtEl>
                                          <p:spTgt spid="16"/>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1000"/>
                                        <p:tgtEl>
                                          <p:spTgt spid="17"/>
                                        </p:tgtEl>
                                      </p:cBhvr>
                                    </p:animEffect>
                                    <p:anim calcmode="lin" valueType="num">
                                      <p:cBhvr>
                                        <p:cTn id="82" dur="1000" fill="hold"/>
                                        <p:tgtEl>
                                          <p:spTgt spid="17"/>
                                        </p:tgtEl>
                                        <p:attrNameLst>
                                          <p:attrName>ppt_x</p:attrName>
                                        </p:attrNameLst>
                                      </p:cBhvr>
                                      <p:tavLst>
                                        <p:tav tm="0">
                                          <p:val>
                                            <p:strVal val="#ppt_x"/>
                                          </p:val>
                                        </p:tav>
                                        <p:tav tm="100000">
                                          <p:val>
                                            <p:strVal val="#ppt_x"/>
                                          </p:val>
                                        </p:tav>
                                      </p:tavLst>
                                    </p:anim>
                                    <p:anim calcmode="lin" valueType="num">
                                      <p:cBhvr>
                                        <p:cTn id="8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 grpId="0"/>
      <p:bldP spid="8" grpId="0" animBg="1"/>
      <p:bldP spid="9" grpId="0"/>
      <p:bldP spid="10" grpId="0" animBg="1"/>
      <p:bldP spid="11" grpId="0"/>
      <p:bldP spid="12" grpId="0" animBg="1"/>
      <p:bldP spid="13" grpId="0"/>
      <p:bldP spid="14" grpId="0" animBg="1"/>
      <p:bldP spid="15" grpId="0"/>
      <p:bldP spid="16" grpId="0" animBg="1"/>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 xmlns:a16="http://schemas.microsoft.com/office/drawing/2014/main" id="{3097066F-E9F2-935E-830C-B434F4E5B692}"/>
              </a:ext>
            </a:extLst>
          </p:cNvPr>
          <p:cNvGrpSpPr/>
          <p:nvPr/>
        </p:nvGrpSpPr>
        <p:grpSpPr>
          <a:xfrm rot="-10800000">
            <a:off x="-5874523" y="-1042522"/>
            <a:ext cx="16813598" cy="2642539"/>
            <a:chOff x="0" y="0"/>
            <a:chExt cx="1630367" cy="256240"/>
          </a:xfrm>
        </p:grpSpPr>
        <p:sp>
          <p:nvSpPr>
            <p:cNvPr id="3" name="Freeform 3">
              <a:extLst>
                <a:ext uri="{FF2B5EF4-FFF2-40B4-BE49-F238E27FC236}">
                  <a16:creationId xmlns="" xmlns:a16="http://schemas.microsoft.com/office/drawing/2014/main" id="{05C2205B-7204-3E2F-7A35-E46C7F4EA552}"/>
                </a:ext>
              </a:extLst>
            </p:cNvPr>
            <p:cNvSpPr/>
            <p:nvPr/>
          </p:nvSpPr>
          <p:spPr>
            <a:xfrm>
              <a:off x="0" y="0"/>
              <a:ext cx="1630367" cy="256240"/>
            </a:xfrm>
            <a:custGeom>
              <a:avLst/>
              <a:gdLst/>
              <a:ahLst/>
              <a:cxnLst/>
              <a:rect l="l" t="t" r="r" b="b"/>
              <a:pathLst>
                <a:path w="1630367" h="256240">
                  <a:moveTo>
                    <a:pt x="203200" y="0"/>
                  </a:moveTo>
                  <a:lnTo>
                    <a:pt x="1427167" y="0"/>
                  </a:lnTo>
                  <a:lnTo>
                    <a:pt x="1630367" y="256240"/>
                  </a:lnTo>
                  <a:lnTo>
                    <a:pt x="0" y="256240"/>
                  </a:lnTo>
                  <a:lnTo>
                    <a:pt x="203200" y="0"/>
                  </a:lnTo>
                  <a:close/>
                </a:path>
              </a:pathLst>
            </a:custGeom>
            <a:solidFill>
              <a:srgbClr val="13538A"/>
            </a:solidFill>
          </p:spPr>
          <p:txBody>
            <a:bodyPr/>
            <a:lstStyle/>
            <a:p>
              <a:endParaRPr lang="en-US"/>
            </a:p>
          </p:txBody>
        </p:sp>
        <p:sp>
          <p:nvSpPr>
            <p:cNvPr id="4" name="TextBox 4">
              <a:extLst>
                <a:ext uri="{FF2B5EF4-FFF2-40B4-BE49-F238E27FC236}">
                  <a16:creationId xmlns="" xmlns:a16="http://schemas.microsoft.com/office/drawing/2014/main" id="{14730BF0-79F5-3FE7-D0FF-0E68C2B97953}"/>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a:extLst>
              <a:ext uri="{FF2B5EF4-FFF2-40B4-BE49-F238E27FC236}">
                <a16:creationId xmlns="" xmlns:a16="http://schemas.microsoft.com/office/drawing/2014/main" id="{4E37939C-8B10-6132-701F-145954C49B9E}"/>
              </a:ext>
            </a:extLst>
          </p:cNvPr>
          <p:cNvSpPr/>
          <p:nvPr/>
        </p:nvSpPr>
        <p:spPr>
          <a:xfrm>
            <a:off x="14808212" y="-4439337"/>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8" name="TextBox 8">
            <a:extLst>
              <a:ext uri="{FF2B5EF4-FFF2-40B4-BE49-F238E27FC236}">
                <a16:creationId xmlns="" xmlns:a16="http://schemas.microsoft.com/office/drawing/2014/main" id="{3B3A2D0A-7C14-9619-0DAD-EA50D6471845}"/>
              </a:ext>
            </a:extLst>
          </p:cNvPr>
          <p:cNvSpPr txBox="1"/>
          <p:nvPr/>
        </p:nvSpPr>
        <p:spPr>
          <a:xfrm>
            <a:off x="815798" y="568123"/>
            <a:ext cx="7947202" cy="841577"/>
          </a:xfrm>
          <a:prstGeom prst="rect">
            <a:avLst/>
          </a:prstGeom>
        </p:spPr>
        <p:txBody>
          <a:bodyPr wrap="square" lIns="0" tIns="0" rIns="0" bIns="0" rtlCol="0" anchor="t">
            <a:spAutoFit/>
          </a:bodyPr>
          <a:lstStyle/>
          <a:p>
            <a:pPr>
              <a:lnSpc>
                <a:spcPts val="6955"/>
              </a:lnSpc>
            </a:pPr>
            <a:r>
              <a:rPr lang="en-US" sz="5300" dirty="0">
                <a:solidFill>
                  <a:srgbClr val="FFFFFF"/>
                </a:solidFill>
                <a:latin typeface="TT Hoves Bold"/>
              </a:rPr>
              <a:t>Web Application (flask)</a:t>
            </a:r>
          </a:p>
        </p:txBody>
      </p:sp>
      <p:pic>
        <p:nvPicPr>
          <p:cNvPr id="6" name="Picture 4" descr="Image result for compioter">
            <a:extLst>
              <a:ext uri="{FF2B5EF4-FFF2-40B4-BE49-F238E27FC236}">
                <a16:creationId xmlns="" xmlns:a16="http://schemas.microsoft.com/office/drawing/2014/main" id="{1436FC17-2355-3147-879C-B2E7B9DAD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20" y="5014874"/>
            <a:ext cx="1797344" cy="29655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A3C7E54D-8602-12B6-F2E1-F7EF80F16321}"/>
              </a:ext>
            </a:extLst>
          </p:cNvPr>
          <p:cNvPicPr>
            <a:picLocks noChangeAspect="1"/>
          </p:cNvPicPr>
          <p:nvPr/>
        </p:nvPicPr>
        <p:blipFill>
          <a:blip r:embed="rId5"/>
          <a:stretch>
            <a:fillRect/>
          </a:stretch>
        </p:blipFill>
        <p:spPr>
          <a:xfrm>
            <a:off x="258554" y="5143500"/>
            <a:ext cx="1555943" cy="1504727"/>
          </a:xfrm>
          <a:prstGeom prst="rect">
            <a:avLst/>
          </a:prstGeom>
        </p:spPr>
      </p:pic>
      <p:sp>
        <p:nvSpPr>
          <p:cNvPr id="7" name="TextBox 7">
            <a:extLst>
              <a:ext uri="{FF2B5EF4-FFF2-40B4-BE49-F238E27FC236}">
                <a16:creationId xmlns="" xmlns:a16="http://schemas.microsoft.com/office/drawing/2014/main" id="{28D04E45-299E-95BD-63C5-8C4FD8354D9F}"/>
              </a:ext>
            </a:extLst>
          </p:cNvPr>
          <p:cNvSpPr txBox="1"/>
          <p:nvPr/>
        </p:nvSpPr>
        <p:spPr>
          <a:xfrm>
            <a:off x="255225" y="4199847"/>
            <a:ext cx="1666802" cy="677750"/>
          </a:xfrm>
          <a:prstGeom prst="rect">
            <a:avLst/>
          </a:prstGeom>
        </p:spPr>
        <p:txBody>
          <a:bodyPr wrap="square" lIns="0" tIns="0" rIns="0" bIns="0" rtlCol="0" anchor="t">
            <a:spAutoFit/>
          </a:bodyPr>
          <a:lstStyle/>
          <a:p>
            <a:pPr>
              <a:lnSpc>
                <a:spcPts val="6314"/>
              </a:lnSpc>
            </a:pPr>
            <a:r>
              <a:rPr lang="en-US" sz="2000" spc="-112" dirty="0">
                <a:solidFill>
                  <a:srgbClr val="1F4F74"/>
                </a:solidFill>
                <a:latin typeface="Poppins Bold"/>
              </a:rPr>
              <a:t>1. Home Page</a:t>
            </a:r>
          </a:p>
        </p:txBody>
      </p:sp>
      <p:pic>
        <p:nvPicPr>
          <p:cNvPr id="10" name="Picture 4" descr="Image result for compioter">
            <a:extLst>
              <a:ext uri="{FF2B5EF4-FFF2-40B4-BE49-F238E27FC236}">
                <a16:creationId xmlns="" xmlns:a16="http://schemas.microsoft.com/office/drawing/2014/main" id="{E01F1AA0-811A-6DE9-0D78-2D7B7E6E2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379" y="5014875"/>
            <a:ext cx="1797344" cy="29655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 xmlns:a16="http://schemas.microsoft.com/office/drawing/2014/main" id="{8B724ED9-A0CF-4582-7784-99455F38128E}"/>
              </a:ext>
            </a:extLst>
          </p:cNvPr>
          <p:cNvPicPr>
            <a:picLocks noChangeAspect="1"/>
          </p:cNvPicPr>
          <p:nvPr/>
        </p:nvPicPr>
        <p:blipFill>
          <a:blip r:embed="rId6"/>
          <a:stretch>
            <a:fillRect/>
          </a:stretch>
        </p:blipFill>
        <p:spPr>
          <a:xfrm>
            <a:off x="2532276" y="5143500"/>
            <a:ext cx="1562740" cy="1504727"/>
          </a:xfrm>
          <a:prstGeom prst="rect">
            <a:avLst/>
          </a:prstGeom>
        </p:spPr>
      </p:pic>
      <p:sp>
        <p:nvSpPr>
          <p:cNvPr id="21" name="TextBox 7">
            <a:extLst>
              <a:ext uri="{FF2B5EF4-FFF2-40B4-BE49-F238E27FC236}">
                <a16:creationId xmlns="" xmlns:a16="http://schemas.microsoft.com/office/drawing/2014/main" id="{BD11F174-172D-624D-1834-C9463CFD9A10}"/>
              </a:ext>
            </a:extLst>
          </p:cNvPr>
          <p:cNvSpPr txBox="1"/>
          <p:nvPr/>
        </p:nvSpPr>
        <p:spPr>
          <a:xfrm>
            <a:off x="6911998" y="4281306"/>
            <a:ext cx="1666802" cy="677750"/>
          </a:xfrm>
          <a:prstGeom prst="rect">
            <a:avLst/>
          </a:prstGeom>
        </p:spPr>
        <p:txBody>
          <a:bodyPr wrap="square" lIns="0" tIns="0" rIns="0" bIns="0" rtlCol="0" anchor="t">
            <a:spAutoFit/>
          </a:bodyPr>
          <a:lstStyle/>
          <a:p>
            <a:pPr>
              <a:lnSpc>
                <a:spcPts val="6314"/>
              </a:lnSpc>
            </a:pPr>
            <a:r>
              <a:rPr lang="en-US" sz="2000" spc="-112" dirty="0">
                <a:solidFill>
                  <a:srgbClr val="1F4F74"/>
                </a:solidFill>
                <a:latin typeface="Poppins Bold"/>
              </a:rPr>
              <a:t>4. Dashboard</a:t>
            </a:r>
          </a:p>
        </p:txBody>
      </p:sp>
      <p:sp>
        <p:nvSpPr>
          <p:cNvPr id="22" name="TextBox 7">
            <a:extLst>
              <a:ext uri="{FF2B5EF4-FFF2-40B4-BE49-F238E27FC236}">
                <a16:creationId xmlns="" xmlns:a16="http://schemas.microsoft.com/office/drawing/2014/main" id="{27667049-C0DD-9469-98F8-755385ADF23A}"/>
              </a:ext>
            </a:extLst>
          </p:cNvPr>
          <p:cNvSpPr txBox="1"/>
          <p:nvPr/>
        </p:nvSpPr>
        <p:spPr>
          <a:xfrm>
            <a:off x="2780387" y="4199848"/>
            <a:ext cx="1345495" cy="677750"/>
          </a:xfrm>
          <a:prstGeom prst="rect">
            <a:avLst/>
          </a:prstGeom>
        </p:spPr>
        <p:txBody>
          <a:bodyPr wrap="square" lIns="0" tIns="0" rIns="0" bIns="0" rtlCol="0" anchor="t">
            <a:spAutoFit/>
          </a:bodyPr>
          <a:lstStyle/>
          <a:p>
            <a:pPr>
              <a:lnSpc>
                <a:spcPts val="6314"/>
              </a:lnSpc>
            </a:pPr>
            <a:r>
              <a:rPr lang="en-US" sz="2000" spc="-112" dirty="0">
                <a:solidFill>
                  <a:srgbClr val="1F4F74"/>
                </a:solidFill>
                <a:latin typeface="Poppins Bold"/>
              </a:rPr>
              <a:t>2. Signup</a:t>
            </a:r>
          </a:p>
        </p:txBody>
      </p:sp>
      <p:sp>
        <p:nvSpPr>
          <p:cNvPr id="25" name="TextBox 7">
            <a:extLst>
              <a:ext uri="{FF2B5EF4-FFF2-40B4-BE49-F238E27FC236}">
                <a16:creationId xmlns="" xmlns:a16="http://schemas.microsoft.com/office/drawing/2014/main" id="{7CA8AB2F-44B9-43F0-DB3F-1B7883333EAB}"/>
              </a:ext>
            </a:extLst>
          </p:cNvPr>
          <p:cNvSpPr txBox="1"/>
          <p:nvPr/>
        </p:nvSpPr>
        <p:spPr>
          <a:xfrm>
            <a:off x="4943087" y="4134178"/>
            <a:ext cx="1177176" cy="677750"/>
          </a:xfrm>
          <a:prstGeom prst="rect">
            <a:avLst/>
          </a:prstGeom>
        </p:spPr>
        <p:txBody>
          <a:bodyPr wrap="square" lIns="0" tIns="0" rIns="0" bIns="0" rtlCol="0" anchor="t">
            <a:spAutoFit/>
          </a:bodyPr>
          <a:lstStyle/>
          <a:p>
            <a:pPr>
              <a:lnSpc>
                <a:spcPts val="6314"/>
              </a:lnSpc>
            </a:pPr>
            <a:r>
              <a:rPr lang="en-US" sz="2000" spc="-112" dirty="0">
                <a:solidFill>
                  <a:srgbClr val="1F4F74"/>
                </a:solidFill>
                <a:latin typeface="Poppins Bold"/>
              </a:rPr>
              <a:t>3. Login</a:t>
            </a:r>
          </a:p>
        </p:txBody>
      </p:sp>
      <p:pic>
        <p:nvPicPr>
          <p:cNvPr id="30" name="Picture 4" descr="Image result for compioter">
            <a:extLst>
              <a:ext uri="{FF2B5EF4-FFF2-40B4-BE49-F238E27FC236}">
                <a16:creationId xmlns="" xmlns:a16="http://schemas.microsoft.com/office/drawing/2014/main" id="{F23555C6-AD0E-F618-3A51-7B56D0190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990" y="4940269"/>
            <a:ext cx="1797344" cy="296554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compioter">
            <a:extLst>
              <a:ext uri="{FF2B5EF4-FFF2-40B4-BE49-F238E27FC236}">
                <a16:creationId xmlns="" xmlns:a16="http://schemas.microsoft.com/office/drawing/2014/main" id="{FDE18F9E-25BC-C25F-F954-A8E669E89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381" y="4991199"/>
            <a:ext cx="1797344" cy="29655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 xmlns:a16="http://schemas.microsoft.com/office/drawing/2014/main" id="{010A44D0-C171-139E-871F-F152E083E8D4}"/>
              </a:ext>
            </a:extLst>
          </p:cNvPr>
          <p:cNvPicPr>
            <a:picLocks noChangeAspect="1"/>
          </p:cNvPicPr>
          <p:nvPr/>
        </p:nvPicPr>
        <p:blipFill>
          <a:blip r:embed="rId7"/>
          <a:stretch>
            <a:fillRect/>
          </a:stretch>
        </p:blipFill>
        <p:spPr>
          <a:xfrm>
            <a:off x="4642069" y="5081708"/>
            <a:ext cx="1579420" cy="1414000"/>
          </a:xfrm>
          <a:prstGeom prst="rect">
            <a:avLst/>
          </a:prstGeom>
        </p:spPr>
      </p:pic>
      <p:pic>
        <p:nvPicPr>
          <p:cNvPr id="33" name="Picture 32">
            <a:extLst>
              <a:ext uri="{FF2B5EF4-FFF2-40B4-BE49-F238E27FC236}">
                <a16:creationId xmlns="" xmlns:a16="http://schemas.microsoft.com/office/drawing/2014/main" id="{08CB6BC2-09BC-689C-5491-7833709212D3}"/>
              </a:ext>
            </a:extLst>
          </p:cNvPr>
          <p:cNvPicPr>
            <a:picLocks noChangeAspect="1"/>
          </p:cNvPicPr>
          <p:nvPr/>
        </p:nvPicPr>
        <p:blipFill>
          <a:blip r:embed="rId8"/>
          <a:stretch>
            <a:fillRect/>
          </a:stretch>
        </p:blipFill>
        <p:spPr>
          <a:xfrm>
            <a:off x="6933276" y="5036740"/>
            <a:ext cx="1606991" cy="1555439"/>
          </a:xfrm>
          <a:prstGeom prst="rect">
            <a:avLst/>
          </a:prstGeom>
        </p:spPr>
      </p:pic>
      <p:pic>
        <p:nvPicPr>
          <p:cNvPr id="34" name="Picture 4" descr="Image result for compioter">
            <a:extLst>
              <a:ext uri="{FF2B5EF4-FFF2-40B4-BE49-F238E27FC236}">
                <a16:creationId xmlns="" xmlns:a16="http://schemas.microsoft.com/office/drawing/2014/main" id="{2B60D2D7-AC3B-BE28-75F7-72036BEF6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9767" y="2477966"/>
            <a:ext cx="1797344" cy="29655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compioter">
            <a:extLst>
              <a:ext uri="{FF2B5EF4-FFF2-40B4-BE49-F238E27FC236}">
                <a16:creationId xmlns="" xmlns:a16="http://schemas.microsoft.com/office/drawing/2014/main" id="{F259AE2F-7062-168E-E5D1-C7A4DE83B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4472" y="5991568"/>
            <a:ext cx="1797344" cy="29655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compioter">
            <a:extLst>
              <a:ext uri="{FF2B5EF4-FFF2-40B4-BE49-F238E27FC236}">
                <a16:creationId xmlns="" xmlns:a16="http://schemas.microsoft.com/office/drawing/2014/main" id="{6B02E934-CC96-DC6A-4D52-63DF4003F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2219" y="2477966"/>
            <a:ext cx="1797344" cy="29655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Image result for compioter">
            <a:extLst>
              <a:ext uri="{FF2B5EF4-FFF2-40B4-BE49-F238E27FC236}">
                <a16:creationId xmlns="" xmlns:a16="http://schemas.microsoft.com/office/drawing/2014/main" id="{6640E6D7-D463-3039-16B2-6A6884648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7123" y="5991568"/>
            <a:ext cx="1797344" cy="296554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compioter">
            <a:extLst>
              <a:ext uri="{FF2B5EF4-FFF2-40B4-BE49-F238E27FC236}">
                <a16:creationId xmlns="" xmlns:a16="http://schemas.microsoft.com/office/drawing/2014/main" id="{CAD0FB24-4332-533C-DF49-8F5376818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92225" y="2477966"/>
            <a:ext cx="1797344" cy="29655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compioter">
            <a:extLst>
              <a:ext uri="{FF2B5EF4-FFF2-40B4-BE49-F238E27FC236}">
                <a16:creationId xmlns="" xmlns:a16="http://schemas.microsoft.com/office/drawing/2014/main" id="{9A2C37E6-3570-854F-91E2-2AA3FAC28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08212" y="5991956"/>
            <a:ext cx="1797344" cy="296554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7">
            <a:extLst>
              <a:ext uri="{FF2B5EF4-FFF2-40B4-BE49-F238E27FC236}">
                <a16:creationId xmlns="" xmlns:a16="http://schemas.microsoft.com/office/drawing/2014/main" id="{50872A9E-A93A-BF18-375B-242A512232C5}"/>
              </a:ext>
            </a:extLst>
          </p:cNvPr>
          <p:cNvSpPr txBox="1"/>
          <p:nvPr/>
        </p:nvSpPr>
        <p:spPr>
          <a:xfrm>
            <a:off x="9273965" y="1666750"/>
            <a:ext cx="2158357" cy="677750"/>
          </a:xfrm>
          <a:prstGeom prst="rect">
            <a:avLst/>
          </a:prstGeom>
        </p:spPr>
        <p:txBody>
          <a:bodyPr wrap="square" lIns="0" tIns="0" rIns="0" bIns="0" rtlCol="0" anchor="t">
            <a:spAutoFit/>
          </a:bodyPr>
          <a:lstStyle/>
          <a:p>
            <a:pPr>
              <a:lnSpc>
                <a:spcPts val="6314"/>
              </a:lnSpc>
            </a:pPr>
            <a:r>
              <a:rPr lang="en-US" sz="2000" spc="-112" dirty="0">
                <a:solidFill>
                  <a:srgbClr val="1F4F74"/>
                </a:solidFill>
                <a:latin typeface="Poppins Bold"/>
              </a:rPr>
              <a:t>5. Upload Image</a:t>
            </a:r>
          </a:p>
        </p:txBody>
      </p:sp>
      <p:sp>
        <p:nvSpPr>
          <p:cNvPr id="42" name="TextBox 7">
            <a:extLst>
              <a:ext uri="{FF2B5EF4-FFF2-40B4-BE49-F238E27FC236}">
                <a16:creationId xmlns="" xmlns:a16="http://schemas.microsoft.com/office/drawing/2014/main" id="{91286960-95E4-FFE8-9158-E805B645D4F0}"/>
              </a:ext>
            </a:extLst>
          </p:cNvPr>
          <p:cNvSpPr txBox="1"/>
          <p:nvPr/>
        </p:nvSpPr>
        <p:spPr>
          <a:xfrm>
            <a:off x="11688754" y="1625187"/>
            <a:ext cx="2158357" cy="677750"/>
          </a:xfrm>
          <a:prstGeom prst="rect">
            <a:avLst/>
          </a:prstGeom>
        </p:spPr>
        <p:txBody>
          <a:bodyPr wrap="square" lIns="0" tIns="0" rIns="0" bIns="0" rtlCol="0" anchor="t">
            <a:spAutoFit/>
          </a:bodyPr>
          <a:lstStyle/>
          <a:p>
            <a:pPr>
              <a:lnSpc>
                <a:spcPts val="6314"/>
              </a:lnSpc>
            </a:pPr>
            <a:r>
              <a:rPr lang="en-US" sz="2000" spc="-112" dirty="0">
                <a:solidFill>
                  <a:srgbClr val="1F4F74"/>
                </a:solidFill>
                <a:latin typeface="Poppins Bold"/>
              </a:rPr>
              <a:t>6. View &amp; success</a:t>
            </a:r>
          </a:p>
        </p:txBody>
      </p:sp>
      <p:sp>
        <p:nvSpPr>
          <p:cNvPr id="43" name="TextBox 7">
            <a:extLst>
              <a:ext uri="{FF2B5EF4-FFF2-40B4-BE49-F238E27FC236}">
                <a16:creationId xmlns="" xmlns:a16="http://schemas.microsoft.com/office/drawing/2014/main" id="{BC55A122-4966-2033-F23F-F18858FE3F6C}"/>
              </a:ext>
            </a:extLst>
          </p:cNvPr>
          <p:cNvSpPr txBox="1"/>
          <p:nvPr/>
        </p:nvSpPr>
        <p:spPr>
          <a:xfrm>
            <a:off x="15126390" y="1648521"/>
            <a:ext cx="1479166" cy="677750"/>
          </a:xfrm>
          <a:prstGeom prst="rect">
            <a:avLst/>
          </a:prstGeom>
        </p:spPr>
        <p:txBody>
          <a:bodyPr wrap="square" lIns="0" tIns="0" rIns="0" bIns="0" rtlCol="0" anchor="t">
            <a:spAutoFit/>
          </a:bodyPr>
          <a:lstStyle/>
          <a:p>
            <a:pPr>
              <a:lnSpc>
                <a:spcPts val="6314"/>
              </a:lnSpc>
            </a:pPr>
            <a:r>
              <a:rPr lang="en-US" sz="2000" spc="-112" dirty="0">
                <a:solidFill>
                  <a:srgbClr val="1F4F74"/>
                </a:solidFill>
                <a:latin typeface="Poppins Bold"/>
              </a:rPr>
              <a:t>7. Output</a:t>
            </a:r>
          </a:p>
        </p:txBody>
      </p:sp>
      <p:pic>
        <p:nvPicPr>
          <p:cNvPr id="45" name="Picture 44">
            <a:extLst>
              <a:ext uri="{FF2B5EF4-FFF2-40B4-BE49-F238E27FC236}">
                <a16:creationId xmlns="" xmlns:a16="http://schemas.microsoft.com/office/drawing/2014/main" id="{9F09082A-5663-240E-A752-E42E4A7C6678}"/>
              </a:ext>
            </a:extLst>
          </p:cNvPr>
          <p:cNvPicPr>
            <a:picLocks noChangeAspect="1"/>
          </p:cNvPicPr>
          <p:nvPr/>
        </p:nvPicPr>
        <p:blipFill>
          <a:blip r:embed="rId9"/>
          <a:stretch>
            <a:fillRect/>
          </a:stretch>
        </p:blipFill>
        <p:spPr>
          <a:xfrm>
            <a:off x="9454471" y="2582449"/>
            <a:ext cx="1552097" cy="1418051"/>
          </a:xfrm>
          <a:prstGeom prst="rect">
            <a:avLst/>
          </a:prstGeom>
        </p:spPr>
      </p:pic>
      <p:pic>
        <p:nvPicPr>
          <p:cNvPr id="47" name="Picture 46">
            <a:extLst>
              <a:ext uri="{FF2B5EF4-FFF2-40B4-BE49-F238E27FC236}">
                <a16:creationId xmlns="" xmlns:a16="http://schemas.microsoft.com/office/drawing/2014/main" id="{CA887C93-5696-4BD7-8E1B-EE4E55C018B6}"/>
              </a:ext>
            </a:extLst>
          </p:cNvPr>
          <p:cNvPicPr>
            <a:picLocks noChangeAspect="1"/>
          </p:cNvPicPr>
          <p:nvPr/>
        </p:nvPicPr>
        <p:blipFill>
          <a:blip r:embed="rId10"/>
          <a:stretch>
            <a:fillRect/>
          </a:stretch>
        </p:blipFill>
        <p:spPr>
          <a:xfrm>
            <a:off x="11951574" y="2582450"/>
            <a:ext cx="1632718" cy="1551728"/>
          </a:xfrm>
          <a:prstGeom prst="rect">
            <a:avLst/>
          </a:prstGeom>
        </p:spPr>
      </p:pic>
      <p:pic>
        <p:nvPicPr>
          <p:cNvPr id="49" name="Picture 48">
            <a:extLst>
              <a:ext uri="{FF2B5EF4-FFF2-40B4-BE49-F238E27FC236}">
                <a16:creationId xmlns="" xmlns:a16="http://schemas.microsoft.com/office/drawing/2014/main" id="{7863EB2A-EBD0-B396-4DB9-EC490A17A6EE}"/>
              </a:ext>
            </a:extLst>
          </p:cNvPr>
          <p:cNvPicPr>
            <a:picLocks noChangeAspect="1"/>
          </p:cNvPicPr>
          <p:nvPr/>
        </p:nvPicPr>
        <p:blipFill>
          <a:blip r:embed="rId11"/>
          <a:stretch>
            <a:fillRect/>
          </a:stretch>
        </p:blipFill>
        <p:spPr>
          <a:xfrm>
            <a:off x="14873538" y="2600496"/>
            <a:ext cx="1650760" cy="1400004"/>
          </a:xfrm>
          <a:prstGeom prst="rect">
            <a:avLst/>
          </a:prstGeom>
        </p:spPr>
      </p:pic>
      <p:pic>
        <p:nvPicPr>
          <p:cNvPr id="51" name="Picture 50">
            <a:extLst>
              <a:ext uri="{FF2B5EF4-FFF2-40B4-BE49-F238E27FC236}">
                <a16:creationId xmlns="" xmlns:a16="http://schemas.microsoft.com/office/drawing/2014/main" id="{F99AD3AB-4249-4680-D008-74CB732EF21E}"/>
              </a:ext>
            </a:extLst>
          </p:cNvPr>
          <p:cNvPicPr>
            <a:picLocks noChangeAspect="1"/>
          </p:cNvPicPr>
          <p:nvPr/>
        </p:nvPicPr>
        <p:blipFill>
          <a:blip r:embed="rId12"/>
          <a:stretch>
            <a:fillRect/>
          </a:stretch>
        </p:blipFill>
        <p:spPr>
          <a:xfrm>
            <a:off x="9603868" y="6099506"/>
            <a:ext cx="1533243" cy="1482394"/>
          </a:xfrm>
          <a:prstGeom prst="rect">
            <a:avLst/>
          </a:prstGeom>
        </p:spPr>
      </p:pic>
      <p:pic>
        <p:nvPicPr>
          <p:cNvPr id="53" name="Picture 52">
            <a:extLst>
              <a:ext uri="{FF2B5EF4-FFF2-40B4-BE49-F238E27FC236}">
                <a16:creationId xmlns="" xmlns:a16="http://schemas.microsoft.com/office/drawing/2014/main" id="{19D65621-A189-05F4-38D8-F3AE75E04D42}"/>
              </a:ext>
            </a:extLst>
          </p:cNvPr>
          <p:cNvPicPr>
            <a:picLocks noChangeAspect="1"/>
          </p:cNvPicPr>
          <p:nvPr/>
        </p:nvPicPr>
        <p:blipFill>
          <a:blip r:embed="rId13"/>
          <a:stretch>
            <a:fillRect/>
          </a:stretch>
        </p:blipFill>
        <p:spPr>
          <a:xfrm>
            <a:off x="12152092" y="6081953"/>
            <a:ext cx="1578918" cy="1499948"/>
          </a:xfrm>
          <a:prstGeom prst="rect">
            <a:avLst/>
          </a:prstGeom>
        </p:spPr>
      </p:pic>
      <p:pic>
        <p:nvPicPr>
          <p:cNvPr id="55" name="Picture 54">
            <a:extLst>
              <a:ext uri="{FF2B5EF4-FFF2-40B4-BE49-F238E27FC236}">
                <a16:creationId xmlns="" xmlns:a16="http://schemas.microsoft.com/office/drawing/2014/main" id="{78C16282-976D-0E8D-B029-78901CEA71C9}"/>
              </a:ext>
            </a:extLst>
          </p:cNvPr>
          <p:cNvPicPr>
            <a:picLocks noChangeAspect="1"/>
          </p:cNvPicPr>
          <p:nvPr/>
        </p:nvPicPr>
        <p:blipFill>
          <a:blip r:embed="rId14"/>
          <a:stretch>
            <a:fillRect/>
          </a:stretch>
        </p:blipFill>
        <p:spPr>
          <a:xfrm>
            <a:off x="14873538" y="6099506"/>
            <a:ext cx="1617028" cy="1454944"/>
          </a:xfrm>
          <a:prstGeom prst="rect">
            <a:avLst/>
          </a:prstGeom>
        </p:spPr>
      </p:pic>
      <p:sp>
        <p:nvSpPr>
          <p:cNvPr id="56" name="TextBox 7">
            <a:extLst>
              <a:ext uri="{FF2B5EF4-FFF2-40B4-BE49-F238E27FC236}">
                <a16:creationId xmlns="" xmlns:a16="http://schemas.microsoft.com/office/drawing/2014/main" id="{88555EC2-54BE-0210-8F45-054510CDDE6D}"/>
              </a:ext>
            </a:extLst>
          </p:cNvPr>
          <p:cNvSpPr txBox="1"/>
          <p:nvPr/>
        </p:nvSpPr>
        <p:spPr>
          <a:xfrm>
            <a:off x="9440183" y="9132137"/>
            <a:ext cx="2158357" cy="677750"/>
          </a:xfrm>
          <a:prstGeom prst="rect">
            <a:avLst/>
          </a:prstGeom>
        </p:spPr>
        <p:txBody>
          <a:bodyPr wrap="square" lIns="0" tIns="0" rIns="0" bIns="0" rtlCol="0" anchor="t">
            <a:spAutoFit/>
          </a:bodyPr>
          <a:lstStyle/>
          <a:p>
            <a:pPr>
              <a:lnSpc>
                <a:spcPts val="6314"/>
              </a:lnSpc>
            </a:pPr>
            <a:r>
              <a:rPr lang="en-US" sz="2000" spc="-112" dirty="0">
                <a:solidFill>
                  <a:srgbClr val="1F4F74"/>
                </a:solidFill>
                <a:latin typeface="Poppins Bold"/>
              </a:rPr>
              <a:t>5. Upload Image</a:t>
            </a:r>
          </a:p>
        </p:txBody>
      </p:sp>
      <p:sp>
        <p:nvSpPr>
          <p:cNvPr id="57" name="TextBox 7">
            <a:extLst>
              <a:ext uri="{FF2B5EF4-FFF2-40B4-BE49-F238E27FC236}">
                <a16:creationId xmlns="" xmlns:a16="http://schemas.microsoft.com/office/drawing/2014/main" id="{6C0D0C9B-15CA-75FB-B9B0-D247BF8A7F38}"/>
              </a:ext>
            </a:extLst>
          </p:cNvPr>
          <p:cNvSpPr txBox="1"/>
          <p:nvPr/>
        </p:nvSpPr>
        <p:spPr>
          <a:xfrm>
            <a:off x="11854972" y="9090574"/>
            <a:ext cx="2158357" cy="677750"/>
          </a:xfrm>
          <a:prstGeom prst="rect">
            <a:avLst/>
          </a:prstGeom>
        </p:spPr>
        <p:txBody>
          <a:bodyPr wrap="square" lIns="0" tIns="0" rIns="0" bIns="0" rtlCol="0" anchor="t">
            <a:spAutoFit/>
          </a:bodyPr>
          <a:lstStyle/>
          <a:p>
            <a:pPr>
              <a:lnSpc>
                <a:spcPts val="6314"/>
              </a:lnSpc>
            </a:pPr>
            <a:r>
              <a:rPr lang="en-US" sz="2000" spc="-112" dirty="0">
                <a:solidFill>
                  <a:srgbClr val="1F4F74"/>
                </a:solidFill>
                <a:latin typeface="Poppins Bold"/>
              </a:rPr>
              <a:t>6. View &amp; success</a:t>
            </a:r>
          </a:p>
        </p:txBody>
      </p:sp>
      <p:sp>
        <p:nvSpPr>
          <p:cNvPr id="58" name="TextBox 7">
            <a:extLst>
              <a:ext uri="{FF2B5EF4-FFF2-40B4-BE49-F238E27FC236}">
                <a16:creationId xmlns="" xmlns:a16="http://schemas.microsoft.com/office/drawing/2014/main" id="{9CD96C90-7D8C-492A-4C04-65596C5DE3CF}"/>
              </a:ext>
            </a:extLst>
          </p:cNvPr>
          <p:cNvSpPr txBox="1"/>
          <p:nvPr/>
        </p:nvSpPr>
        <p:spPr>
          <a:xfrm>
            <a:off x="15292608" y="9113908"/>
            <a:ext cx="1479166" cy="677750"/>
          </a:xfrm>
          <a:prstGeom prst="rect">
            <a:avLst/>
          </a:prstGeom>
        </p:spPr>
        <p:txBody>
          <a:bodyPr wrap="square" lIns="0" tIns="0" rIns="0" bIns="0" rtlCol="0" anchor="t">
            <a:spAutoFit/>
          </a:bodyPr>
          <a:lstStyle/>
          <a:p>
            <a:pPr>
              <a:lnSpc>
                <a:spcPts val="6314"/>
              </a:lnSpc>
            </a:pPr>
            <a:r>
              <a:rPr lang="en-US" sz="2000" spc="-112" dirty="0">
                <a:solidFill>
                  <a:srgbClr val="1F4F74"/>
                </a:solidFill>
                <a:latin typeface="Poppins Bold"/>
              </a:rPr>
              <a:t>7. Output</a:t>
            </a:r>
          </a:p>
        </p:txBody>
      </p:sp>
      <p:sp>
        <p:nvSpPr>
          <p:cNvPr id="62" name="TextBox 7">
            <a:extLst>
              <a:ext uri="{FF2B5EF4-FFF2-40B4-BE49-F238E27FC236}">
                <a16:creationId xmlns="" xmlns:a16="http://schemas.microsoft.com/office/drawing/2014/main" id="{89C2E270-1FA2-42F2-3FB5-329F579AF352}"/>
              </a:ext>
            </a:extLst>
          </p:cNvPr>
          <p:cNvSpPr txBox="1"/>
          <p:nvPr/>
        </p:nvSpPr>
        <p:spPr>
          <a:xfrm>
            <a:off x="7569870" y="2616971"/>
            <a:ext cx="1574130" cy="706475"/>
          </a:xfrm>
          <a:prstGeom prst="rect">
            <a:avLst/>
          </a:prstGeom>
        </p:spPr>
        <p:txBody>
          <a:bodyPr wrap="square" lIns="0" tIns="0" rIns="0" bIns="0" rtlCol="0" anchor="t">
            <a:spAutoFit/>
          </a:bodyPr>
          <a:lstStyle/>
          <a:p>
            <a:pPr>
              <a:lnSpc>
                <a:spcPts val="6314"/>
              </a:lnSpc>
            </a:pPr>
            <a:r>
              <a:rPr lang="en-US" sz="2800" spc="-112" dirty="0">
                <a:solidFill>
                  <a:srgbClr val="1F4F74"/>
                </a:solidFill>
                <a:latin typeface="Poppins Bold"/>
              </a:rPr>
              <a:t>Ocular</a:t>
            </a:r>
          </a:p>
        </p:txBody>
      </p:sp>
      <p:sp>
        <p:nvSpPr>
          <p:cNvPr id="63" name="TextBox 7">
            <a:extLst>
              <a:ext uri="{FF2B5EF4-FFF2-40B4-BE49-F238E27FC236}">
                <a16:creationId xmlns="" xmlns:a16="http://schemas.microsoft.com/office/drawing/2014/main" id="{67E2556C-3EBA-5DF8-D0B9-3A629E0E0716}"/>
              </a:ext>
            </a:extLst>
          </p:cNvPr>
          <p:cNvSpPr txBox="1"/>
          <p:nvPr/>
        </p:nvSpPr>
        <p:spPr>
          <a:xfrm>
            <a:off x="7569870" y="8404570"/>
            <a:ext cx="1574130" cy="706475"/>
          </a:xfrm>
          <a:prstGeom prst="rect">
            <a:avLst/>
          </a:prstGeom>
        </p:spPr>
        <p:txBody>
          <a:bodyPr wrap="square" lIns="0" tIns="0" rIns="0" bIns="0" rtlCol="0" anchor="t">
            <a:spAutoFit/>
          </a:bodyPr>
          <a:lstStyle/>
          <a:p>
            <a:pPr>
              <a:lnSpc>
                <a:spcPts val="6314"/>
              </a:lnSpc>
            </a:pPr>
            <a:r>
              <a:rPr lang="en-US" sz="2800" spc="-112" dirty="0">
                <a:solidFill>
                  <a:srgbClr val="1F4F74"/>
                </a:solidFill>
                <a:latin typeface="Poppins Bold"/>
              </a:rPr>
              <a:t>Brain</a:t>
            </a:r>
          </a:p>
        </p:txBody>
      </p:sp>
    </p:spTree>
    <p:extLst>
      <p:ext uri="{BB962C8B-B14F-4D97-AF65-F5344CB8AC3E}">
        <p14:creationId xmlns:p14="http://schemas.microsoft.com/office/powerpoint/2010/main" val="2247148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1000"/>
                                        <p:tgtEl>
                                          <p:spTgt spid="62"/>
                                        </p:tgtEl>
                                      </p:cBhvr>
                                    </p:animEffect>
                                    <p:anim calcmode="lin" valueType="num">
                                      <p:cBhvr>
                                        <p:cTn id="66" dur="1000" fill="hold"/>
                                        <p:tgtEl>
                                          <p:spTgt spid="62"/>
                                        </p:tgtEl>
                                        <p:attrNameLst>
                                          <p:attrName>ppt_x</p:attrName>
                                        </p:attrNameLst>
                                      </p:cBhvr>
                                      <p:tavLst>
                                        <p:tav tm="0">
                                          <p:val>
                                            <p:strVal val="#ppt_x"/>
                                          </p:val>
                                        </p:tav>
                                        <p:tav tm="100000">
                                          <p:val>
                                            <p:strVal val="#ppt_x"/>
                                          </p:val>
                                        </p:tav>
                                      </p:tavLst>
                                    </p:anim>
                                    <p:anim calcmode="lin" valueType="num">
                                      <p:cBhvr>
                                        <p:cTn id="67"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1000"/>
                                        <p:tgtEl>
                                          <p:spTgt spid="63"/>
                                        </p:tgtEl>
                                      </p:cBhvr>
                                    </p:animEffect>
                                    <p:anim calcmode="lin" valueType="num">
                                      <p:cBhvr>
                                        <p:cTn id="73" dur="1000" fill="hold"/>
                                        <p:tgtEl>
                                          <p:spTgt spid="63"/>
                                        </p:tgtEl>
                                        <p:attrNameLst>
                                          <p:attrName>ppt_x</p:attrName>
                                        </p:attrNameLst>
                                      </p:cBhvr>
                                      <p:tavLst>
                                        <p:tav tm="0">
                                          <p:val>
                                            <p:strVal val="#ppt_x"/>
                                          </p:val>
                                        </p:tav>
                                        <p:tav tm="100000">
                                          <p:val>
                                            <p:strVal val="#ppt_x"/>
                                          </p:val>
                                        </p:tav>
                                      </p:tavLst>
                                    </p:anim>
                                    <p:anim calcmode="lin" valueType="num">
                                      <p:cBhvr>
                                        <p:cTn id="7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fade">
                                      <p:cBhvr>
                                        <p:cTn id="90" dur="500"/>
                                        <p:tgtEl>
                                          <p:spTgt spid="56"/>
                                        </p:tgtEl>
                                      </p:cBhvr>
                                    </p:animEffect>
                                  </p:childTnLst>
                                </p:cTn>
                              </p:par>
                              <p:par>
                                <p:cTn id="91" presetID="10"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fade">
                                      <p:cBhvr>
                                        <p:cTn id="96" dur="500"/>
                                        <p:tgtEl>
                                          <p:spTgt spid="5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500"/>
                                        <p:tgtEl>
                                          <p:spTgt spid="42"/>
                                        </p:tgtEl>
                                      </p:cBhvr>
                                    </p:animEffect>
                                  </p:childTnLst>
                                </p:cTn>
                              </p:par>
                              <p:par>
                                <p:cTn id="102" presetID="10" presetClass="entr" presetSubtype="0" fill="hold"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par>
                                <p:cTn id="105" presetID="10" presetClass="entr" presetSubtype="0" fill="hold"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fade">
                                      <p:cBhvr>
                                        <p:cTn id="112" dur="500"/>
                                        <p:tgtEl>
                                          <p:spTgt spid="57"/>
                                        </p:tgtEl>
                                      </p:cBhvr>
                                    </p:animEffect>
                                  </p:childTnLst>
                                </p:cTn>
                              </p:par>
                              <p:par>
                                <p:cTn id="113" presetID="10" presetClass="entr" presetSubtype="0" fill="hold" nodeType="with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fade">
                                      <p:cBhvr>
                                        <p:cTn id="115" dur="500"/>
                                        <p:tgtEl>
                                          <p:spTgt spid="37"/>
                                        </p:tgtEl>
                                      </p:cBhvr>
                                    </p:animEffect>
                                  </p:childTnLst>
                                </p:cTn>
                              </p:par>
                              <p:par>
                                <p:cTn id="116" presetID="10" presetClass="entr" presetSubtype="0" fill="hold" nodeType="withEffect">
                                  <p:stCondLst>
                                    <p:cond delay="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500"/>
                                        <p:tgtEl>
                                          <p:spTgt spid="53"/>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500"/>
                                        <p:tgtEl>
                                          <p:spTgt spid="43"/>
                                        </p:tgtEl>
                                      </p:cBhvr>
                                    </p:animEffect>
                                  </p:childTnLst>
                                </p:cTn>
                              </p:par>
                              <p:par>
                                <p:cTn id="124" presetID="10" presetClass="entr" presetSubtype="0" fill="hold" nodeType="withEffect">
                                  <p:stCondLst>
                                    <p:cond delay="0"/>
                                  </p:stCondLst>
                                  <p:childTnLst>
                                    <p:set>
                                      <p:cBhvr>
                                        <p:cTn id="125" dur="1" fill="hold">
                                          <p:stCondLst>
                                            <p:cond delay="0"/>
                                          </p:stCondLst>
                                        </p:cTn>
                                        <p:tgtEl>
                                          <p:spTgt spid="38"/>
                                        </p:tgtEl>
                                        <p:attrNameLst>
                                          <p:attrName>style.visibility</p:attrName>
                                        </p:attrNameLst>
                                      </p:cBhvr>
                                      <p:to>
                                        <p:strVal val="visible"/>
                                      </p:to>
                                    </p:set>
                                    <p:animEffect transition="in" filter="fade">
                                      <p:cBhvr>
                                        <p:cTn id="126" dur="500"/>
                                        <p:tgtEl>
                                          <p:spTgt spid="38"/>
                                        </p:tgtEl>
                                      </p:cBhvr>
                                    </p:animEffect>
                                  </p:childTnLst>
                                </p:cTn>
                              </p:par>
                              <p:par>
                                <p:cTn id="127" presetID="10" presetClass="entr" presetSubtype="0" fill="hold" nodeType="withEffect">
                                  <p:stCondLst>
                                    <p:cond delay="0"/>
                                  </p:stCondLst>
                                  <p:childTnLst>
                                    <p:set>
                                      <p:cBhvr>
                                        <p:cTn id="128" dur="1" fill="hold">
                                          <p:stCondLst>
                                            <p:cond delay="0"/>
                                          </p:stCondLst>
                                        </p:cTn>
                                        <p:tgtEl>
                                          <p:spTgt spid="49"/>
                                        </p:tgtEl>
                                        <p:attrNameLst>
                                          <p:attrName>style.visibility</p:attrName>
                                        </p:attrNameLst>
                                      </p:cBhvr>
                                      <p:to>
                                        <p:strVal val="visible"/>
                                      </p:to>
                                    </p:set>
                                    <p:animEffect transition="in" filter="fade">
                                      <p:cBhvr>
                                        <p:cTn id="129" dur="500"/>
                                        <p:tgtEl>
                                          <p:spTgt spid="4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8"/>
                                        </p:tgtEl>
                                        <p:attrNameLst>
                                          <p:attrName>style.visibility</p:attrName>
                                        </p:attrNameLst>
                                      </p:cBhvr>
                                      <p:to>
                                        <p:strVal val="visible"/>
                                      </p:to>
                                    </p:set>
                                    <p:animEffect transition="in" filter="fade">
                                      <p:cBhvr>
                                        <p:cTn id="134" dur="500"/>
                                        <p:tgtEl>
                                          <p:spTgt spid="58"/>
                                        </p:tgtEl>
                                      </p:cBhvr>
                                    </p:animEffect>
                                  </p:childTnLst>
                                </p:cTn>
                              </p:par>
                              <p:par>
                                <p:cTn id="135" presetID="10" presetClass="entr" presetSubtype="0"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par>
                                <p:cTn id="138" presetID="10" presetClass="entr" presetSubtype="0" fill="hold" nodeType="withEffect">
                                  <p:stCondLst>
                                    <p:cond delay="0"/>
                                  </p:stCondLst>
                                  <p:childTnLst>
                                    <p:set>
                                      <p:cBhvr>
                                        <p:cTn id="139" dur="1" fill="hold">
                                          <p:stCondLst>
                                            <p:cond delay="0"/>
                                          </p:stCondLst>
                                        </p:cTn>
                                        <p:tgtEl>
                                          <p:spTgt spid="55"/>
                                        </p:tgtEl>
                                        <p:attrNameLst>
                                          <p:attrName>style.visibility</p:attrName>
                                        </p:attrNameLst>
                                      </p:cBhvr>
                                      <p:to>
                                        <p:strVal val="visible"/>
                                      </p:to>
                                    </p:set>
                                    <p:animEffect transition="in" filter="fade">
                                      <p:cBhvr>
                                        <p:cTn id="1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21" grpId="0"/>
      <p:bldP spid="22" grpId="0"/>
      <p:bldP spid="25" grpId="0"/>
      <p:bldP spid="41" grpId="0"/>
      <p:bldP spid="42" grpId="0"/>
      <p:bldP spid="43" grpId="0"/>
      <p:bldP spid="56" grpId="0"/>
      <p:bldP spid="57" grpId="0"/>
      <p:bldP spid="58" grpId="0"/>
      <p:bldP spid="62" grpId="0"/>
      <p:bldP spid="6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C3BA380-EE6D-68F7-BA34-B7CE3616C4DD}"/>
            </a:ext>
          </a:extLst>
        </p:cNvPr>
        <p:cNvGrpSpPr/>
        <p:nvPr/>
      </p:nvGrpSpPr>
      <p:grpSpPr>
        <a:xfrm>
          <a:off x="0" y="0"/>
          <a:ext cx="0" cy="0"/>
          <a:chOff x="0" y="0"/>
          <a:chExt cx="0" cy="0"/>
        </a:xfrm>
      </p:grpSpPr>
      <p:grpSp>
        <p:nvGrpSpPr>
          <p:cNvPr id="2" name="Group 2">
            <a:extLst>
              <a:ext uri="{FF2B5EF4-FFF2-40B4-BE49-F238E27FC236}">
                <a16:creationId xmlns="" xmlns:a16="http://schemas.microsoft.com/office/drawing/2014/main" id="{A95C53AB-4714-0CB3-BBC3-D3C7E03589D1}"/>
              </a:ext>
            </a:extLst>
          </p:cNvPr>
          <p:cNvGrpSpPr/>
          <p:nvPr/>
        </p:nvGrpSpPr>
        <p:grpSpPr>
          <a:xfrm rot="-10800000">
            <a:off x="-6991185" y="-1102745"/>
            <a:ext cx="16813598" cy="2642539"/>
            <a:chOff x="0" y="0"/>
            <a:chExt cx="1630367" cy="256240"/>
          </a:xfrm>
        </p:grpSpPr>
        <p:sp>
          <p:nvSpPr>
            <p:cNvPr id="3" name="Freeform 3">
              <a:extLst>
                <a:ext uri="{FF2B5EF4-FFF2-40B4-BE49-F238E27FC236}">
                  <a16:creationId xmlns="" xmlns:a16="http://schemas.microsoft.com/office/drawing/2014/main" id="{C7867300-5F05-91BC-C408-998D4F8A0C75}"/>
                </a:ext>
              </a:extLst>
            </p:cNvPr>
            <p:cNvSpPr/>
            <p:nvPr/>
          </p:nvSpPr>
          <p:spPr>
            <a:xfrm>
              <a:off x="0" y="0"/>
              <a:ext cx="1630367" cy="256240"/>
            </a:xfrm>
            <a:custGeom>
              <a:avLst/>
              <a:gdLst/>
              <a:ahLst/>
              <a:cxnLst/>
              <a:rect l="l" t="t" r="r" b="b"/>
              <a:pathLst>
                <a:path w="1630367" h="256240">
                  <a:moveTo>
                    <a:pt x="203200" y="0"/>
                  </a:moveTo>
                  <a:lnTo>
                    <a:pt x="1427167" y="0"/>
                  </a:lnTo>
                  <a:lnTo>
                    <a:pt x="1630367" y="256240"/>
                  </a:lnTo>
                  <a:lnTo>
                    <a:pt x="0" y="256240"/>
                  </a:lnTo>
                  <a:lnTo>
                    <a:pt x="203200" y="0"/>
                  </a:lnTo>
                  <a:close/>
                </a:path>
              </a:pathLst>
            </a:custGeom>
            <a:solidFill>
              <a:srgbClr val="13538A"/>
            </a:solidFill>
          </p:spPr>
          <p:txBody>
            <a:bodyPr/>
            <a:lstStyle/>
            <a:p>
              <a:endParaRPr lang="en-US"/>
            </a:p>
          </p:txBody>
        </p:sp>
        <p:sp>
          <p:nvSpPr>
            <p:cNvPr id="4" name="TextBox 4">
              <a:extLst>
                <a:ext uri="{FF2B5EF4-FFF2-40B4-BE49-F238E27FC236}">
                  <a16:creationId xmlns="" xmlns:a16="http://schemas.microsoft.com/office/drawing/2014/main" id="{304BE8D3-437B-E874-0F1C-AE9C3A62C8FD}"/>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a:extLst>
              <a:ext uri="{FF2B5EF4-FFF2-40B4-BE49-F238E27FC236}">
                <a16:creationId xmlns="" xmlns:a16="http://schemas.microsoft.com/office/drawing/2014/main" id="{3251B339-50C7-CE48-A529-555613BF7ED2}"/>
              </a:ext>
            </a:extLst>
          </p:cNvPr>
          <p:cNvSpPr/>
          <p:nvPr/>
        </p:nvSpPr>
        <p:spPr>
          <a:xfrm>
            <a:off x="14792225" y="-4135007"/>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8" name="TextBox 8">
            <a:extLst>
              <a:ext uri="{FF2B5EF4-FFF2-40B4-BE49-F238E27FC236}">
                <a16:creationId xmlns="" xmlns:a16="http://schemas.microsoft.com/office/drawing/2014/main" id="{8EDA524A-F239-5434-BE79-DA74F4D85642}"/>
              </a:ext>
            </a:extLst>
          </p:cNvPr>
          <p:cNvSpPr txBox="1"/>
          <p:nvPr/>
        </p:nvSpPr>
        <p:spPr>
          <a:xfrm>
            <a:off x="815798" y="568123"/>
            <a:ext cx="7120090" cy="841577"/>
          </a:xfrm>
          <a:prstGeom prst="rect">
            <a:avLst/>
          </a:prstGeom>
        </p:spPr>
        <p:txBody>
          <a:bodyPr wrap="square" lIns="0" tIns="0" rIns="0" bIns="0" rtlCol="0" anchor="t">
            <a:spAutoFit/>
          </a:bodyPr>
          <a:lstStyle/>
          <a:p>
            <a:pPr>
              <a:lnSpc>
                <a:spcPts val="6955"/>
              </a:lnSpc>
            </a:pPr>
            <a:r>
              <a:rPr lang="en-US" sz="5300" dirty="0">
                <a:solidFill>
                  <a:srgbClr val="FFFFFF"/>
                </a:solidFill>
                <a:latin typeface="TT Hoves Bold"/>
              </a:rPr>
              <a:t>Web(Features)</a:t>
            </a:r>
          </a:p>
        </p:txBody>
      </p:sp>
      <p:sp>
        <p:nvSpPr>
          <p:cNvPr id="17" name="TextBox 13">
            <a:extLst>
              <a:ext uri="{FF2B5EF4-FFF2-40B4-BE49-F238E27FC236}">
                <a16:creationId xmlns="" xmlns:a16="http://schemas.microsoft.com/office/drawing/2014/main" id="{E1307C46-973D-F658-0048-0E44FE12B281}"/>
              </a:ext>
            </a:extLst>
          </p:cNvPr>
          <p:cNvSpPr txBox="1"/>
          <p:nvPr/>
        </p:nvSpPr>
        <p:spPr>
          <a:xfrm>
            <a:off x="381001" y="1409700"/>
            <a:ext cx="5562600" cy="1133452"/>
          </a:xfrm>
          <a:prstGeom prst="rect">
            <a:avLst/>
          </a:prstGeom>
        </p:spPr>
        <p:txBody>
          <a:bodyPr wrap="square" lIns="0" tIns="0" rIns="0" bIns="0" rtlCol="0" anchor="t">
            <a:spAutoFit/>
          </a:bodyPr>
          <a:lstStyle/>
          <a:p>
            <a:pPr>
              <a:lnSpc>
                <a:spcPts val="10199"/>
              </a:lnSpc>
            </a:pPr>
            <a:r>
              <a:rPr lang="en-US" sz="4800" b="1" dirty="0">
                <a:solidFill>
                  <a:srgbClr val="A20E20"/>
                </a:solidFill>
                <a:latin typeface="TT Hoves Bold"/>
              </a:rPr>
              <a:t>Some of Features</a:t>
            </a:r>
          </a:p>
        </p:txBody>
      </p:sp>
      <p:sp>
        <p:nvSpPr>
          <p:cNvPr id="19" name="TextBox 5">
            <a:extLst>
              <a:ext uri="{FF2B5EF4-FFF2-40B4-BE49-F238E27FC236}">
                <a16:creationId xmlns="" xmlns:a16="http://schemas.microsoft.com/office/drawing/2014/main" id="{59022E03-138E-E509-83BE-91C2A246AAF1}"/>
              </a:ext>
            </a:extLst>
          </p:cNvPr>
          <p:cNvSpPr txBox="1"/>
          <p:nvPr/>
        </p:nvSpPr>
        <p:spPr>
          <a:xfrm>
            <a:off x="214476" y="2476500"/>
            <a:ext cx="6716363" cy="4181786"/>
          </a:xfrm>
          <a:prstGeom prst="rect">
            <a:avLst/>
          </a:prstGeom>
        </p:spPr>
        <p:txBody>
          <a:bodyPr wrap="square" lIns="0" tIns="0" rIns="0" bIns="0" rtlCol="0" anchor="t">
            <a:spAutoFit/>
          </a:bodyPr>
          <a:lstStyle/>
          <a:p>
            <a:pPr marL="599152" lvl="1" indent="-299576">
              <a:lnSpc>
                <a:spcPts val="6660"/>
              </a:lnSpc>
              <a:buFont typeface="Arial"/>
              <a:buChar char="•"/>
            </a:pPr>
            <a:r>
              <a:rPr lang="en-US" sz="2800" spc="-112" dirty="0">
                <a:solidFill>
                  <a:srgbClr val="1F4F74"/>
                </a:solidFill>
                <a:latin typeface="Poppins Bold"/>
              </a:rPr>
              <a:t>Registration &amp; Login &amp; Logout</a:t>
            </a:r>
          </a:p>
          <a:p>
            <a:pPr marL="599152" lvl="1" indent="-299576">
              <a:lnSpc>
                <a:spcPts val="6660"/>
              </a:lnSpc>
              <a:buFont typeface="Arial"/>
              <a:buChar char="•"/>
            </a:pPr>
            <a:r>
              <a:rPr lang="en-US" sz="2800" spc="-112" dirty="0">
                <a:solidFill>
                  <a:srgbClr val="1F4F74"/>
                </a:solidFill>
                <a:latin typeface="Poppins Bold"/>
              </a:rPr>
              <a:t>Chatting &amp; Searching</a:t>
            </a:r>
          </a:p>
          <a:p>
            <a:pPr marL="599152" lvl="1" indent="-299576">
              <a:lnSpc>
                <a:spcPts val="6660"/>
              </a:lnSpc>
              <a:buFont typeface="Arial"/>
              <a:buChar char="•"/>
            </a:pPr>
            <a:r>
              <a:rPr lang="en-US" sz="2800" spc="-112" dirty="0">
                <a:solidFill>
                  <a:srgbClr val="1F4F74"/>
                </a:solidFill>
                <a:latin typeface="Poppins Bold"/>
              </a:rPr>
              <a:t>Manage Users (Add &amp; Delete)</a:t>
            </a:r>
          </a:p>
          <a:p>
            <a:pPr marL="599152" lvl="1" indent="-299576">
              <a:lnSpc>
                <a:spcPts val="6660"/>
              </a:lnSpc>
              <a:buFont typeface="Arial"/>
              <a:buChar char="•"/>
            </a:pPr>
            <a:r>
              <a:rPr lang="en-US" sz="2800" spc="-112" dirty="0">
                <a:solidFill>
                  <a:srgbClr val="1F4F74"/>
                </a:solidFill>
                <a:latin typeface="Poppins Bold"/>
              </a:rPr>
              <a:t>Predict Brain Cancer MRI</a:t>
            </a:r>
          </a:p>
          <a:p>
            <a:pPr marL="599152" lvl="1" indent="-299576">
              <a:lnSpc>
                <a:spcPts val="6660"/>
              </a:lnSpc>
              <a:buFont typeface="Arial"/>
              <a:buChar char="•"/>
            </a:pPr>
            <a:r>
              <a:rPr lang="en-US" sz="2800" spc="-112" dirty="0">
                <a:solidFill>
                  <a:srgbClr val="1F4F74"/>
                </a:solidFill>
                <a:latin typeface="Poppins Bold"/>
              </a:rPr>
              <a:t>Predict Ocular disease </a:t>
            </a:r>
          </a:p>
        </p:txBody>
      </p:sp>
      <p:pic>
        <p:nvPicPr>
          <p:cNvPr id="6" name="Picture 4" descr="Image result for compioter">
            <a:extLst>
              <a:ext uri="{FF2B5EF4-FFF2-40B4-BE49-F238E27FC236}">
                <a16:creationId xmlns="" xmlns:a16="http://schemas.microsoft.com/office/drawing/2014/main" id="{2B81B04F-288B-6CD4-1D10-BB5588F5B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4745" y="1593157"/>
            <a:ext cx="5067357" cy="83609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656EE132-67A8-C12A-9845-A7E78FB8F42B}"/>
              </a:ext>
            </a:extLst>
          </p:cNvPr>
          <p:cNvPicPr>
            <a:picLocks noChangeAspect="1"/>
          </p:cNvPicPr>
          <p:nvPr/>
        </p:nvPicPr>
        <p:blipFill>
          <a:blip r:embed="rId5"/>
          <a:stretch>
            <a:fillRect/>
          </a:stretch>
        </p:blipFill>
        <p:spPr>
          <a:xfrm>
            <a:off x="8341894" y="1945630"/>
            <a:ext cx="4373057" cy="4046988"/>
          </a:xfrm>
          <a:prstGeom prst="rect">
            <a:avLst/>
          </a:prstGeom>
        </p:spPr>
      </p:pic>
      <p:pic>
        <p:nvPicPr>
          <p:cNvPr id="13" name="Picture 4" descr="Image result for compioter">
            <a:extLst>
              <a:ext uri="{FF2B5EF4-FFF2-40B4-BE49-F238E27FC236}">
                <a16:creationId xmlns="" xmlns:a16="http://schemas.microsoft.com/office/drawing/2014/main" id="{5ADB5585-AB50-9D73-E688-58182007A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174" y="-936887"/>
            <a:ext cx="5067357" cy="2265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1794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16" presetClass="entr" presetSubtype="21" fill="hold" grpId="0" nodeType="withEffect">
                                  <p:stCondLst>
                                    <p:cond delay="50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237834" y="-801846"/>
            <a:ext cx="13639916" cy="2642539"/>
            <a:chOff x="0" y="0"/>
            <a:chExt cx="1322624" cy="256240"/>
          </a:xfrm>
        </p:grpSpPr>
        <p:sp>
          <p:nvSpPr>
            <p:cNvPr id="3" name="Freeform 3"/>
            <p:cNvSpPr/>
            <p:nvPr/>
          </p:nvSpPr>
          <p:spPr>
            <a:xfrm>
              <a:off x="0" y="0"/>
              <a:ext cx="1322624" cy="256240"/>
            </a:xfrm>
            <a:custGeom>
              <a:avLst/>
              <a:gdLst/>
              <a:ahLst/>
              <a:cxnLst/>
              <a:rect l="l" t="t" r="r" b="b"/>
              <a:pathLst>
                <a:path w="1322624" h="256240">
                  <a:moveTo>
                    <a:pt x="203200" y="0"/>
                  </a:moveTo>
                  <a:lnTo>
                    <a:pt x="1119424" y="0"/>
                  </a:lnTo>
                  <a:lnTo>
                    <a:pt x="1322624" y="256240"/>
                  </a:lnTo>
                  <a:lnTo>
                    <a:pt x="0" y="256240"/>
                  </a:lnTo>
                  <a:lnTo>
                    <a:pt x="203200" y="0"/>
                  </a:lnTo>
                  <a:close/>
                </a:path>
              </a:pathLst>
            </a:custGeom>
            <a:solidFill>
              <a:srgbClr val="13538A"/>
            </a:solidFill>
          </p:spPr>
          <p:txBody>
            <a:bodyPr/>
            <a:lstStyle/>
            <a:p>
              <a:endParaRPr lang="en-US"/>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4265782" y="8496300"/>
            <a:ext cx="2135018" cy="1610106"/>
          </a:xfrm>
          <a:custGeom>
            <a:avLst/>
            <a:gdLst/>
            <a:ahLst/>
            <a:cxnLst/>
            <a:rect l="l" t="t" r="r" b="b"/>
            <a:pathLst>
              <a:path w="4572000" h="4114800">
                <a:moveTo>
                  <a:pt x="0" y="0"/>
                </a:moveTo>
                <a:lnTo>
                  <a:pt x="4572000" y="0"/>
                </a:lnTo>
                <a:lnTo>
                  <a:pt x="4572000"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6" name="Freeform 6"/>
          <p:cNvSpPr/>
          <p:nvPr/>
        </p:nvSpPr>
        <p:spPr>
          <a:xfrm>
            <a:off x="7508865" y="8496300"/>
            <a:ext cx="1904703" cy="1610106"/>
          </a:xfrm>
          <a:custGeom>
            <a:avLst/>
            <a:gdLst/>
            <a:ahLst/>
            <a:cxnLst/>
            <a:rect l="l" t="t" r="r" b="b"/>
            <a:pathLst>
              <a:path w="4078795" h="4114800">
                <a:moveTo>
                  <a:pt x="0" y="0"/>
                </a:moveTo>
                <a:lnTo>
                  <a:pt x="4078795" y="0"/>
                </a:lnTo>
                <a:lnTo>
                  <a:pt x="4078795"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7" name="Freeform 7"/>
          <p:cNvSpPr/>
          <p:nvPr/>
        </p:nvSpPr>
        <p:spPr>
          <a:xfrm>
            <a:off x="10591800" y="8496300"/>
            <a:ext cx="2286000" cy="1610106"/>
          </a:xfrm>
          <a:custGeom>
            <a:avLst/>
            <a:gdLst/>
            <a:ahLst/>
            <a:cxnLst/>
            <a:rect l="l" t="t" r="r" b="b"/>
            <a:pathLst>
              <a:path w="5350213" h="4114800">
                <a:moveTo>
                  <a:pt x="0" y="0"/>
                </a:moveTo>
                <a:lnTo>
                  <a:pt x="5350213" y="0"/>
                </a:lnTo>
                <a:lnTo>
                  <a:pt x="5350213"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8" name="Freeform 8"/>
          <p:cNvSpPr/>
          <p:nvPr/>
        </p:nvSpPr>
        <p:spPr>
          <a:xfrm>
            <a:off x="374537" y="172630"/>
            <a:ext cx="950680" cy="1519983"/>
          </a:xfrm>
          <a:custGeom>
            <a:avLst/>
            <a:gdLst/>
            <a:ahLst/>
            <a:cxnLst/>
            <a:rect l="l" t="t" r="r" b="b"/>
            <a:pathLst>
              <a:path w="950680" h="1519983">
                <a:moveTo>
                  <a:pt x="0" y="0"/>
                </a:moveTo>
                <a:lnTo>
                  <a:pt x="950680" y="0"/>
                </a:lnTo>
                <a:lnTo>
                  <a:pt x="950680" y="1519983"/>
                </a:lnTo>
                <a:lnTo>
                  <a:pt x="0" y="151998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1559854" y="519423"/>
            <a:ext cx="6842227" cy="876805"/>
          </a:xfrm>
          <a:prstGeom prst="rect">
            <a:avLst/>
          </a:prstGeom>
        </p:spPr>
        <p:txBody>
          <a:bodyPr lIns="0" tIns="0" rIns="0" bIns="0" rtlCol="0" anchor="t">
            <a:spAutoFit/>
          </a:bodyPr>
          <a:lstStyle/>
          <a:p>
            <a:pPr>
              <a:lnSpc>
                <a:spcPts val="6955"/>
              </a:lnSpc>
            </a:pPr>
            <a:r>
              <a:rPr lang="en-US" sz="5795">
                <a:solidFill>
                  <a:srgbClr val="FFFFFF"/>
                </a:solidFill>
                <a:latin typeface="TT Hoves Bold"/>
              </a:rPr>
              <a:t>Future Work</a:t>
            </a:r>
          </a:p>
        </p:txBody>
      </p:sp>
      <p:sp>
        <p:nvSpPr>
          <p:cNvPr id="10" name="Freeform 5">
            <a:extLst>
              <a:ext uri="{FF2B5EF4-FFF2-40B4-BE49-F238E27FC236}">
                <a16:creationId xmlns="" xmlns:a16="http://schemas.microsoft.com/office/drawing/2014/main" id="{A448F8AF-DF7D-D17F-773F-7D878923982C}"/>
              </a:ext>
            </a:extLst>
          </p:cNvPr>
          <p:cNvSpPr/>
          <p:nvPr/>
        </p:nvSpPr>
        <p:spPr>
          <a:xfrm>
            <a:off x="14173200" y="-4076700"/>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txBody>
          <a:bodyPr/>
          <a:lstStyle/>
          <a:p>
            <a:endParaRPr lang="en-US"/>
          </a:p>
        </p:txBody>
      </p:sp>
      <p:sp>
        <p:nvSpPr>
          <p:cNvPr id="11" name="TextBox 7">
            <a:extLst>
              <a:ext uri="{FF2B5EF4-FFF2-40B4-BE49-F238E27FC236}">
                <a16:creationId xmlns="" xmlns:a16="http://schemas.microsoft.com/office/drawing/2014/main" id="{DF46F6BE-2673-0D08-A33E-B208A0795029}"/>
              </a:ext>
            </a:extLst>
          </p:cNvPr>
          <p:cNvSpPr txBox="1"/>
          <p:nvPr/>
        </p:nvSpPr>
        <p:spPr>
          <a:xfrm>
            <a:off x="609600" y="2019300"/>
            <a:ext cx="15956794" cy="720838"/>
          </a:xfrm>
          <a:prstGeom prst="rect">
            <a:avLst/>
          </a:prstGeom>
        </p:spPr>
        <p:txBody>
          <a:bodyPr wrap="square" lIns="0" tIns="0" rIns="0" bIns="0" rtlCol="0" anchor="t">
            <a:spAutoFit/>
          </a:bodyPr>
          <a:lstStyle/>
          <a:p>
            <a:pPr>
              <a:lnSpc>
                <a:spcPts val="6314"/>
              </a:lnSpc>
            </a:pPr>
            <a:r>
              <a:rPr lang="en-US" sz="3200" spc="-112" dirty="0">
                <a:solidFill>
                  <a:srgbClr val="FF0000"/>
                </a:solidFill>
                <a:latin typeface="Poppins Bold"/>
              </a:rPr>
              <a:t>Make the scaling of application is larger to handle many different of users.</a:t>
            </a:r>
          </a:p>
        </p:txBody>
      </p:sp>
      <p:sp>
        <p:nvSpPr>
          <p:cNvPr id="12" name="Freeform 6">
            <a:extLst>
              <a:ext uri="{FF2B5EF4-FFF2-40B4-BE49-F238E27FC236}">
                <a16:creationId xmlns="" xmlns:a16="http://schemas.microsoft.com/office/drawing/2014/main" id="{9AA76023-2ECF-12BB-A62E-182D28269C3C}"/>
              </a:ext>
            </a:extLst>
          </p:cNvPr>
          <p:cNvSpPr/>
          <p:nvPr/>
        </p:nvSpPr>
        <p:spPr>
          <a:xfrm>
            <a:off x="56470" y="2282938"/>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txBody>
          <a:bodyPr/>
          <a:lstStyle/>
          <a:p>
            <a:endParaRPr lang="en-US"/>
          </a:p>
        </p:txBody>
      </p:sp>
      <p:sp>
        <p:nvSpPr>
          <p:cNvPr id="13" name="TextBox 7">
            <a:extLst>
              <a:ext uri="{FF2B5EF4-FFF2-40B4-BE49-F238E27FC236}">
                <a16:creationId xmlns="" xmlns:a16="http://schemas.microsoft.com/office/drawing/2014/main" id="{4FC4E52A-180D-E9E7-B510-5C741DE84254}"/>
              </a:ext>
            </a:extLst>
          </p:cNvPr>
          <p:cNvSpPr txBox="1"/>
          <p:nvPr/>
        </p:nvSpPr>
        <p:spPr>
          <a:xfrm>
            <a:off x="629330" y="2781300"/>
            <a:ext cx="17582470" cy="720838"/>
          </a:xfrm>
          <a:prstGeom prst="rect">
            <a:avLst/>
          </a:prstGeom>
        </p:spPr>
        <p:txBody>
          <a:bodyPr wrap="square" lIns="0" tIns="0" rIns="0" bIns="0" rtlCol="0" anchor="t">
            <a:spAutoFit/>
          </a:bodyPr>
          <a:lstStyle/>
          <a:p>
            <a:pPr>
              <a:lnSpc>
                <a:spcPts val="6314"/>
              </a:lnSpc>
            </a:pPr>
            <a:r>
              <a:rPr lang="en-US" sz="3200" spc="-112" dirty="0">
                <a:solidFill>
                  <a:srgbClr val="1F4F74"/>
                </a:solidFill>
                <a:latin typeface="Poppins Bold"/>
              </a:rPr>
              <a:t>Make an application version for web to make it easier for users to use our web app.</a:t>
            </a:r>
          </a:p>
        </p:txBody>
      </p:sp>
      <p:sp>
        <p:nvSpPr>
          <p:cNvPr id="14" name="Freeform 6">
            <a:extLst>
              <a:ext uri="{FF2B5EF4-FFF2-40B4-BE49-F238E27FC236}">
                <a16:creationId xmlns="" xmlns:a16="http://schemas.microsoft.com/office/drawing/2014/main" id="{E03CF913-21DE-8DB8-0F67-0F39BF347197}"/>
              </a:ext>
            </a:extLst>
          </p:cNvPr>
          <p:cNvSpPr/>
          <p:nvPr/>
        </p:nvSpPr>
        <p:spPr>
          <a:xfrm>
            <a:off x="76200" y="3044938"/>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txBody>
          <a:bodyPr/>
          <a:lstStyle/>
          <a:p>
            <a:endParaRPr lang="en-US"/>
          </a:p>
        </p:txBody>
      </p:sp>
      <p:sp>
        <p:nvSpPr>
          <p:cNvPr id="15" name="TextBox 7">
            <a:extLst>
              <a:ext uri="{FF2B5EF4-FFF2-40B4-BE49-F238E27FC236}">
                <a16:creationId xmlns="" xmlns:a16="http://schemas.microsoft.com/office/drawing/2014/main" id="{87F798CE-4F21-E9E4-8D96-FC8AC0D8A56D}"/>
              </a:ext>
            </a:extLst>
          </p:cNvPr>
          <p:cNvSpPr txBox="1"/>
          <p:nvPr/>
        </p:nvSpPr>
        <p:spPr>
          <a:xfrm>
            <a:off x="629330" y="3543300"/>
            <a:ext cx="15956794" cy="720838"/>
          </a:xfrm>
          <a:prstGeom prst="rect">
            <a:avLst/>
          </a:prstGeom>
        </p:spPr>
        <p:txBody>
          <a:bodyPr wrap="square" lIns="0" tIns="0" rIns="0" bIns="0" rtlCol="0" anchor="t">
            <a:spAutoFit/>
          </a:bodyPr>
          <a:lstStyle/>
          <a:p>
            <a:pPr>
              <a:lnSpc>
                <a:spcPts val="6314"/>
              </a:lnSpc>
            </a:pPr>
            <a:r>
              <a:rPr lang="en-US" sz="3200" spc="-112" dirty="0">
                <a:solidFill>
                  <a:srgbClr val="FF0000"/>
                </a:solidFill>
                <a:latin typeface="Poppins Bold"/>
              </a:rPr>
              <a:t>Add Video call for users and doctors.</a:t>
            </a:r>
          </a:p>
        </p:txBody>
      </p:sp>
      <p:sp>
        <p:nvSpPr>
          <p:cNvPr id="16" name="Freeform 6">
            <a:extLst>
              <a:ext uri="{FF2B5EF4-FFF2-40B4-BE49-F238E27FC236}">
                <a16:creationId xmlns="" xmlns:a16="http://schemas.microsoft.com/office/drawing/2014/main" id="{024E2BE9-0FC9-B75E-0140-3E72AFB23A40}"/>
              </a:ext>
            </a:extLst>
          </p:cNvPr>
          <p:cNvSpPr/>
          <p:nvPr/>
        </p:nvSpPr>
        <p:spPr>
          <a:xfrm>
            <a:off x="76200" y="3806938"/>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txBody>
          <a:bodyPr/>
          <a:lstStyle/>
          <a:p>
            <a:endParaRPr lang="en-US"/>
          </a:p>
        </p:txBody>
      </p:sp>
      <p:sp>
        <p:nvSpPr>
          <p:cNvPr id="17" name="TextBox 7">
            <a:extLst>
              <a:ext uri="{FF2B5EF4-FFF2-40B4-BE49-F238E27FC236}">
                <a16:creationId xmlns="" xmlns:a16="http://schemas.microsoft.com/office/drawing/2014/main" id="{1ED133AF-00C0-F808-5EB3-D83E91D1DC99}"/>
              </a:ext>
            </a:extLst>
          </p:cNvPr>
          <p:cNvSpPr txBox="1"/>
          <p:nvPr/>
        </p:nvSpPr>
        <p:spPr>
          <a:xfrm>
            <a:off x="649060" y="4305300"/>
            <a:ext cx="15956794" cy="720838"/>
          </a:xfrm>
          <a:prstGeom prst="rect">
            <a:avLst/>
          </a:prstGeom>
        </p:spPr>
        <p:txBody>
          <a:bodyPr wrap="square" lIns="0" tIns="0" rIns="0" bIns="0" rtlCol="0" anchor="t">
            <a:spAutoFit/>
          </a:bodyPr>
          <a:lstStyle/>
          <a:p>
            <a:pPr>
              <a:lnSpc>
                <a:spcPts val="6314"/>
              </a:lnSpc>
            </a:pPr>
            <a:r>
              <a:rPr lang="en-US" sz="3200" spc="-112" dirty="0">
                <a:solidFill>
                  <a:srgbClr val="1F4F74"/>
                </a:solidFill>
                <a:latin typeface="Poppins Bold"/>
              </a:rPr>
              <a:t>Support different languages to gain more audience from all over the world.</a:t>
            </a:r>
          </a:p>
        </p:txBody>
      </p:sp>
      <p:sp>
        <p:nvSpPr>
          <p:cNvPr id="18" name="Freeform 6">
            <a:extLst>
              <a:ext uri="{FF2B5EF4-FFF2-40B4-BE49-F238E27FC236}">
                <a16:creationId xmlns="" xmlns:a16="http://schemas.microsoft.com/office/drawing/2014/main" id="{6B48D2BD-92F9-CDAB-373F-705F11C6DF9B}"/>
              </a:ext>
            </a:extLst>
          </p:cNvPr>
          <p:cNvSpPr/>
          <p:nvPr/>
        </p:nvSpPr>
        <p:spPr>
          <a:xfrm>
            <a:off x="95930" y="4568938"/>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txBody>
          <a:bodyPr/>
          <a:lstStyle/>
          <a:p>
            <a:endParaRPr lang="en-US"/>
          </a:p>
        </p:txBody>
      </p:sp>
      <p:sp>
        <p:nvSpPr>
          <p:cNvPr id="19" name="TextBox 7">
            <a:extLst>
              <a:ext uri="{FF2B5EF4-FFF2-40B4-BE49-F238E27FC236}">
                <a16:creationId xmlns="" xmlns:a16="http://schemas.microsoft.com/office/drawing/2014/main" id="{A1066A22-C7F0-49E0-7082-C358D3A00B16}"/>
              </a:ext>
            </a:extLst>
          </p:cNvPr>
          <p:cNvSpPr txBox="1"/>
          <p:nvPr/>
        </p:nvSpPr>
        <p:spPr>
          <a:xfrm>
            <a:off x="629330" y="5143500"/>
            <a:ext cx="17582470" cy="720838"/>
          </a:xfrm>
          <a:prstGeom prst="rect">
            <a:avLst/>
          </a:prstGeom>
        </p:spPr>
        <p:txBody>
          <a:bodyPr wrap="square" lIns="0" tIns="0" rIns="0" bIns="0" rtlCol="0" anchor="t">
            <a:spAutoFit/>
          </a:bodyPr>
          <a:lstStyle/>
          <a:p>
            <a:pPr>
              <a:lnSpc>
                <a:spcPts val="6314"/>
              </a:lnSpc>
            </a:pPr>
            <a:r>
              <a:rPr lang="en-US" sz="3200" spc="-112" dirty="0">
                <a:solidFill>
                  <a:srgbClr val="FF0000"/>
                </a:solidFill>
                <a:latin typeface="Poppins Bold"/>
              </a:rPr>
              <a:t>Activate Facebook authentication.</a:t>
            </a:r>
          </a:p>
        </p:txBody>
      </p:sp>
      <p:sp>
        <p:nvSpPr>
          <p:cNvPr id="20" name="Freeform 6">
            <a:extLst>
              <a:ext uri="{FF2B5EF4-FFF2-40B4-BE49-F238E27FC236}">
                <a16:creationId xmlns="" xmlns:a16="http://schemas.microsoft.com/office/drawing/2014/main" id="{15A97F0D-8A73-DC97-1ED2-BD2B0B048E84}"/>
              </a:ext>
            </a:extLst>
          </p:cNvPr>
          <p:cNvSpPr/>
          <p:nvPr/>
        </p:nvSpPr>
        <p:spPr>
          <a:xfrm>
            <a:off x="76200" y="5407138"/>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txBody>
          <a:bodyPr/>
          <a:lstStyle/>
          <a:p>
            <a:endParaRPr lang="en-US"/>
          </a:p>
        </p:txBody>
      </p:sp>
      <p:sp>
        <p:nvSpPr>
          <p:cNvPr id="21" name="TextBox 7">
            <a:extLst>
              <a:ext uri="{FF2B5EF4-FFF2-40B4-BE49-F238E27FC236}">
                <a16:creationId xmlns="" xmlns:a16="http://schemas.microsoft.com/office/drawing/2014/main" id="{F91D6AAC-481F-D5F5-0591-CB7305EE24F4}"/>
              </a:ext>
            </a:extLst>
          </p:cNvPr>
          <p:cNvSpPr txBox="1"/>
          <p:nvPr/>
        </p:nvSpPr>
        <p:spPr>
          <a:xfrm>
            <a:off x="629330" y="5905500"/>
            <a:ext cx="15956794" cy="720838"/>
          </a:xfrm>
          <a:prstGeom prst="rect">
            <a:avLst/>
          </a:prstGeom>
        </p:spPr>
        <p:txBody>
          <a:bodyPr wrap="square" lIns="0" tIns="0" rIns="0" bIns="0" rtlCol="0" anchor="t">
            <a:spAutoFit/>
          </a:bodyPr>
          <a:lstStyle/>
          <a:p>
            <a:pPr>
              <a:lnSpc>
                <a:spcPts val="6314"/>
              </a:lnSpc>
            </a:pPr>
            <a:r>
              <a:rPr lang="en-US" sz="3200" spc="-112" dirty="0">
                <a:solidFill>
                  <a:srgbClr val="1F4F74"/>
                </a:solidFill>
                <a:latin typeface="Poppins Bold"/>
              </a:rPr>
              <a:t>Add dark mode theme to our application.</a:t>
            </a:r>
          </a:p>
        </p:txBody>
      </p:sp>
      <p:sp>
        <p:nvSpPr>
          <p:cNvPr id="22" name="Freeform 6">
            <a:extLst>
              <a:ext uri="{FF2B5EF4-FFF2-40B4-BE49-F238E27FC236}">
                <a16:creationId xmlns="" xmlns:a16="http://schemas.microsoft.com/office/drawing/2014/main" id="{D5D807C8-B34C-5FF9-A0C8-B291EA63381D}"/>
              </a:ext>
            </a:extLst>
          </p:cNvPr>
          <p:cNvSpPr/>
          <p:nvPr/>
        </p:nvSpPr>
        <p:spPr>
          <a:xfrm>
            <a:off x="76200" y="6169138"/>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txBody>
          <a:bodyPr/>
          <a:lstStyle/>
          <a:p>
            <a:endParaRPr lang="en-US"/>
          </a:p>
        </p:txBody>
      </p:sp>
      <p:sp>
        <p:nvSpPr>
          <p:cNvPr id="23" name="TextBox 7">
            <a:extLst>
              <a:ext uri="{FF2B5EF4-FFF2-40B4-BE49-F238E27FC236}">
                <a16:creationId xmlns="" xmlns:a16="http://schemas.microsoft.com/office/drawing/2014/main" id="{7CCF812F-DEB3-77A2-D1E9-3A84473CA623}"/>
              </a:ext>
            </a:extLst>
          </p:cNvPr>
          <p:cNvSpPr txBox="1"/>
          <p:nvPr/>
        </p:nvSpPr>
        <p:spPr>
          <a:xfrm>
            <a:off x="649060" y="6667500"/>
            <a:ext cx="15956794" cy="720838"/>
          </a:xfrm>
          <a:prstGeom prst="rect">
            <a:avLst/>
          </a:prstGeom>
        </p:spPr>
        <p:txBody>
          <a:bodyPr wrap="square" lIns="0" tIns="0" rIns="0" bIns="0" rtlCol="0" anchor="t">
            <a:spAutoFit/>
          </a:bodyPr>
          <a:lstStyle/>
          <a:p>
            <a:pPr>
              <a:lnSpc>
                <a:spcPts val="6314"/>
              </a:lnSpc>
            </a:pPr>
            <a:r>
              <a:rPr lang="en-US" sz="3200" spc="-112" dirty="0">
                <a:solidFill>
                  <a:srgbClr val="FF0000"/>
                </a:solidFill>
                <a:latin typeface="Poppins Bold"/>
              </a:rPr>
              <a:t>Train another model on object detection techniques to detect the Infected cells.</a:t>
            </a:r>
          </a:p>
        </p:txBody>
      </p:sp>
      <p:sp>
        <p:nvSpPr>
          <p:cNvPr id="24" name="Freeform 6">
            <a:extLst>
              <a:ext uri="{FF2B5EF4-FFF2-40B4-BE49-F238E27FC236}">
                <a16:creationId xmlns="" xmlns:a16="http://schemas.microsoft.com/office/drawing/2014/main" id="{97FAA95C-9F44-7F4F-0DF2-E13536226EAA}"/>
              </a:ext>
            </a:extLst>
          </p:cNvPr>
          <p:cNvSpPr/>
          <p:nvPr/>
        </p:nvSpPr>
        <p:spPr>
          <a:xfrm>
            <a:off x="95930" y="6931138"/>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txBody>
          <a:bodyPr/>
          <a:lstStyle/>
          <a:p>
            <a:endParaRPr lang="en-US"/>
          </a:p>
        </p:txBody>
      </p:sp>
      <p:sp>
        <p:nvSpPr>
          <p:cNvPr id="25" name="TextBox 7">
            <a:extLst>
              <a:ext uri="{FF2B5EF4-FFF2-40B4-BE49-F238E27FC236}">
                <a16:creationId xmlns="" xmlns:a16="http://schemas.microsoft.com/office/drawing/2014/main" id="{336D96B8-1C2E-1590-D232-AF8AEF2941EC}"/>
              </a:ext>
            </a:extLst>
          </p:cNvPr>
          <p:cNvSpPr txBox="1"/>
          <p:nvPr/>
        </p:nvSpPr>
        <p:spPr>
          <a:xfrm>
            <a:off x="642937" y="7394462"/>
            <a:ext cx="15956794" cy="720838"/>
          </a:xfrm>
          <a:prstGeom prst="rect">
            <a:avLst/>
          </a:prstGeom>
        </p:spPr>
        <p:txBody>
          <a:bodyPr wrap="square" lIns="0" tIns="0" rIns="0" bIns="0" rtlCol="0" anchor="t">
            <a:spAutoFit/>
          </a:bodyPr>
          <a:lstStyle/>
          <a:p>
            <a:pPr>
              <a:lnSpc>
                <a:spcPts val="6314"/>
              </a:lnSpc>
            </a:pPr>
            <a:r>
              <a:rPr lang="en-US" sz="3200" spc="-112" dirty="0">
                <a:solidFill>
                  <a:schemeClr val="tx2"/>
                </a:solidFill>
                <a:latin typeface="Poppins Bold"/>
              </a:rPr>
              <a:t>Train another model on NLP techniques for predicting brain prescription texts.</a:t>
            </a:r>
          </a:p>
        </p:txBody>
      </p:sp>
      <p:sp>
        <p:nvSpPr>
          <p:cNvPr id="26" name="Freeform 6">
            <a:extLst>
              <a:ext uri="{FF2B5EF4-FFF2-40B4-BE49-F238E27FC236}">
                <a16:creationId xmlns="" xmlns:a16="http://schemas.microsoft.com/office/drawing/2014/main" id="{A265BCD5-BEB5-2CAD-E2EA-86867D3D9F7A}"/>
              </a:ext>
            </a:extLst>
          </p:cNvPr>
          <p:cNvSpPr/>
          <p:nvPr/>
        </p:nvSpPr>
        <p:spPr>
          <a:xfrm>
            <a:off x="89807" y="7658100"/>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txBody>
          <a:bodyPr/>
          <a:lstStyle/>
          <a:p>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1000"/>
                                        <p:tgtEl>
                                          <p:spTgt spid="19"/>
                                        </p:tgtEl>
                                      </p:cBhvr>
                                    </p:animEffect>
                                    <p:anim calcmode="lin" valueType="num">
                                      <p:cBhvr>
                                        <p:cTn id="70" dur="1000" fill="hold"/>
                                        <p:tgtEl>
                                          <p:spTgt spid="19"/>
                                        </p:tgtEl>
                                        <p:attrNameLst>
                                          <p:attrName>ppt_x</p:attrName>
                                        </p:attrNameLst>
                                      </p:cBhvr>
                                      <p:tavLst>
                                        <p:tav tm="0">
                                          <p:val>
                                            <p:strVal val="#ppt_x"/>
                                          </p:val>
                                        </p:tav>
                                        <p:tav tm="100000">
                                          <p:val>
                                            <p:strVal val="#ppt_x"/>
                                          </p:val>
                                        </p:tav>
                                      </p:tavLst>
                                    </p:anim>
                                    <p:anim calcmode="lin" valueType="num">
                                      <p:cBhvr>
                                        <p:cTn id="71" dur="1000" fill="hold"/>
                                        <p:tgtEl>
                                          <p:spTgt spid="1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1000"/>
                                        <p:tgtEl>
                                          <p:spTgt spid="20"/>
                                        </p:tgtEl>
                                      </p:cBhvr>
                                    </p:animEffect>
                                    <p:anim calcmode="lin" valueType="num">
                                      <p:cBhvr>
                                        <p:cTn id="75" dur="1000" fill="hold"/>
                                        <p:tgtEl>
                                          <p:spTgt spid="20"/>
                                        </p:tgtEl>
                                        <p:attrNameLst>
                                          <p:attrName>ppt_x</p:attrName>
                                        </p:attrNameLst>
                                      </p:cBhvr>
                                      <p:tavLst>
                                        <p:tav tm="0">
                                          <p:val>
                                            <p:strVal val="#ppt_x"/>
                                          </p:val>
                                        </p:tav>
                                        <p:tav tm="100000">
                                          <p:val>
                                            <p:strVal val="#ppt_x"/>
                                          </p:val>
                                        </p:tav>
                                      </p:tavLst>
                                    </p:anim>
                                    <p:anim calcmode="lin" valueType="num">
                                      <p:cBhvr>
                                        <p:cTn id="7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0"/>
                                        <p:tgtEl>
                                          <p:spTgt spid="21"/>
                                        </p:tgtEl>
                                      </p:cBhvr>
                                    </p:animEffect>
                                    <p:anim calcmode="lin" valueType="num">
                                      <p:cBhvr>
                                        <p:cTn id="82" dur="1000" fill="hold"/>
                                        <p:tgtEl>
                                          <p:spTgt spid="21"/>
                                        </p:tgtEl>
                                        <p:attrNameLst>
                                          <p:attrName>ppt_x</p:attrName>
                                        </p:attrNameLst>
                                      </p:cBhvr>
                                      <p:tavLst>
                                        <p:tav tm="0">
                                          <p:val>
                                            <p:strVal val="#ppt_x"/>
                                          </p:val>
                                        </p:tav>
                                        <p:tav tm="100000">
                                          <p:val>
                                            <p:strVal val="#ppt_x"/>
                                          </p:val>
                                        </p:tav>
                                      </p:tavLst>
                                    </p:anim>
                                    <p:anim calcmode="lin" valueType="num">
                                      <p:cBhvr>
                                        <p:cTn id="83" dur="1000" fill="hold"/>
                                        <p:tgtEl>
                                          <p:spTgt spid="2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0"/>
                                        <p:tgtEl>
                                          <p:spTgt spid="22"/>
                                        </p:tgtEl>
                                      </p:cBhvr>
                                    </p:animEffect>
                                    <p:anim calcmode="lin" valueType="num">
                                      <p:cBhvr>
                                        <p:cTn id="87" dur="1000" fill="hold"/>
                                        <p:tgtEl>
                                          <p:spTgt spid="22"/>
                                        </p:tgtEl>
                                        <p:attrNameLst>
                                          <p:attrName>ppt_x</p:attrName>
                                        </p:attrNameLst>
                                      </p:cBhvr>
                                      <p:tavLst>
                                        <p:tav tm="0">
                                          <p:val>
                                            <p:strVal val="#ppt_x"/>
                                          </p:val>
                                        </p:tav>
                                        <p:tav tm="100000">
                                          <p:val>
                                            <p:strVal val="#ppt_x"/>
                                          </p:val>
                                        </p:tav>
                                      </p:tavLst>
                                    </p:anim>
                                    <p:anim calcmode="lin" valueType="num">
                                      <p:cBhvr>
                                        <p:cTn id="8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anim calcmode="lin" valueType="num">
                                      <p:cBhvr>
                                        <p:cTn id="94" dur="1000" fill="hold"/>
                                        <p:tgtEl>
                                          <p:spTgt spid="23"/>
                                        </p:tgtEl>
                                        <p:attrNameLst>
                                          <p:attrName>ppt_x</p:attrName>
                                        </p:attrNameLst>
                                      </p:cBhvr>
                                      <p:tavLst>
                                        <p:tav tm="0">
                                          <p:val>
                                            <p:strVal val="#ppt_x"/>
                                          </p:val>
                                        </p:tav>
                                        <p:tav tm="100000">
                                          <p:val>
                                            <p:strVal val="#ppt_x"/>
                                          </p:val>
                                        </p:tav>
                                      </p:tavLst>
                                    </p:anim>
                                    <p:anim calcmode="lin" valueType="num">
                                      <p:cBhvr>
                                        <p:cTn id="95" dur="1000" fill="hold"/>
                                        <p:tgtEl>
                                          <p:spTgt spid="23"/>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1000"/>
                                        <p:tgtEl>
                                          <p:spTgt spid="24"/>
                                        </p:tgtEl>
                                      </p:cBhvr>
                                    </p:animEffect>
                                    <p:anim calcmode="lin" valueType="num">
                                      <p:cBhvr>
                                        <p:cTn id="99" dur="1000" fill="hold"/>
                                        <p:tgtEl>
                                          <p:spTgt spid="24"/>
                                        </p:tgtEl>
                                        <p:attrNameLst>
                                          <p:attrName>ppt_x</p:attrName>
                                        </p:attrNameLst>
                                      </p:cBhvr>
                                      <p:tavLst>
                                        <p:tav tm="0">
                                          <p:val>
                                            <p:strVal val="#ppt_x"/>
                                          </p:val>
                                        </p:tav>
                                        <p:tav tm="100000">
                                          <p:val>
                                            <p:strVal val="#ppt_x"/>
                                          </p:val>
                                        </p:tav>
                                      </p:tavLst>
                                    </p:anim>
                                    <p:anim calcmode="lin" valueType="num">
                                      <p:cBhvr>
                                        <p:cTn id="10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anim calcmode="lin" valueType="num">
                                      <p:cBhvr>
                                        <p:cTn id="106" dur="1000" fill="hold"/>
                                        <p:tgtEl>
                                          <p:spTgt spid="25"/>
                                        </p:tgtEl>
                                        <p:attrNameLst>
                                          <p:attrName>ppt_x</p:attrName>
                                        </p:attrNameLst>
                                      </p:cBhvr>
                                      <p:tavLst>
                                        <p:tav tm="0">
                                          <p:val>
                                            <p:strVal val="#ppt_x"/>
                                          </p:val>
                                        </p:tav>
                                        <p:tav tm="100000">
                                          <p:val>
                                            <p:strVal val="#ppt_x"/>
                                          </p:val>
                                        </p:tav>
                                      </p:tavLst>
                                    </p:anim>
                                    <p:anim calcmode="lin" valueType="num">
                                      <p:cBhvr>
                                        <p:cTn id="107" dur="1000" fill="hold"/>
                                        <p:tgtEl>
                                          <p:spTgt spid="25"/>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1000"/>
                                        <p:tgtEl>
                                          <p:spTgt spid="26"/>
                                        </p:tgtEl>
                                      </p:cBhvr>
                                    </p:animEffect>
                                    <p:anim calcmode="lin" valueType="num">
                                      <p:cBhvr>
                                        <p:cTn id="111" dur="1000" fill="hold"/>
                                        <p:tgtEl>
                                          <p:spTgt spid="26"/>
                                        </p:tgtEl>
                                        <p:attrNameLst>
                                          <p:attrName>ppt_x</p:attrName>
                                        </p:attrNameLst>
                                      </p:cBhvr>
                                      <p:tavLst>
                                        <p:tav tm="0">
                                          <p:val>
                                            <p:strVal val="#ppt_x"/>
                                          </p:val>
                                        </p:tav>
                                        <p:tav tm="100000">
                                          <p:val>
                                            <p:strVal val="#ppt_x"/>
                                          </p:val>
                                        </p:tav>
                                      </p:tavLst>
                                    </p:anim>
                                    <p:anim calcmode="lin" valueType="num">
                                      <p:cBhvr>
                                        <p:cTn id="11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barn(inVertical)">
                                      <p:cBhvr>
                                        <p:cTn id="117" dur="500"/>
                                        <p:tgtEl>
                                          <p:spTgt spid="5"/>
                                        </p:tgtEl>
                                      </p:cBhvr>
                                    </p:animEffect>
                                  </p:childTnLst>
                                </p:cTn>
                              </p:par>
                              <p:par>
                                <p:cTn id="118" presetID="16" presetClass="entr" presetSubtype="21" fill="hold" grpId="0" nodeType="withEffect">
                                  <p:stCondLst>
                                    <p:cond delay="0"/>
                                  </p:stCondLst>
                                  <p:childTnLst>
                                    <p:set>
                                      <p:cBhvr>
                                        <p:cTn id="119" dur="1" fill="hold">
                                          <p:stCondLst>
                                            <p:cond delay="0"/>
                                          </p:stCondLst>
                                        </p:cTn>
                                        <p:tgtEl>
                                          <p:spTgt spid="6"/>
                                        </p:tgtEl>
                                        <p:attrNameLst>
                                          <p:attrName>style.visibility</p:attrName>
                                        </p:attrNameLst>
                                      </p:cBhvr>
                                      <p:to>
                                        <p:strVal val="visible"/>
                                      </p:to>
                                    </p:set>
                                    <p:animEffect transition="in" filter="barn(inVertical)">
                                      <p:cBhvr>
                                        <p:cTn id="120" dur="500"/>
                                        <p:tgtEl>
                                          <p:spTgt spid="6"/>
                                        </p:tgtEl>
                                      </p:cBhvr>
                                    </p:animEffect>
                                  </p:childTnLst>
                                </p:cTn>
                              </p:par>
                              <p:par>
                                <p:cTn id="121" presetID="16" presetClass="entr" presetSubtype="21" fill="hold" grpId="0" nodeType="withEffect">
                                  <p:stCondLst>
                                    <p:cond delay="0"/>
                                  </p:stCondLst>
                                  <p:childTnLst>
                                    <p:set>
                                      <p:cBhvr>
                                        <p:cTn id="122" dur="1" fill="hold">
                                          <p:stCondLst>
                                            <p:cond delay="0"/>
                                          </p:stCondLst>
                                        </p:cTn>
                                        <p:tgtEl>
                                          <p:spTgt spid="7"/>
                                        </p:tgtEl>
                                        <p:attrNameLst>
                                          <p:attrName>style.visibility</p:attrName>
                                        </p:attrNameLst>
                                      </p:cBhvr>
                                      <p:to>
                                        <p:strVal val="visible"/>
                                      </p:to>
                                    </p:set>
                                    <p:animEffect transition="in" filter="barn(inVertical)">
                                      <p:cBhvr>
                                        <p:cTn id="1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1" grpId="0"/>
      <p:bldP spid="12" grpId="0" animBg="1"/>
      <p:bldP spid="13" grpId="0"/>
      <p:bldP spid="14" grpId="0" animBg="1"/>
      <p:bldP spid="15" grpId="0"/>
      <p:bldP spid="16" grpId="0" animBg="1"/>
      <p:bldP spid="17" grpId="0"/>
      <p:bldP spid="18" grpId="0" animBg="1"/>
      <p:bldP spid="19" grpId="0"/>
      <p:bldP spid="20" grpId="0" animBg="1"/>
      <p:bldP spid="21" grpId="0"/>
      <p:bldP spid="22" grpId="0" animBg="1"/>
      <p:bldP spid="23" grpId="0"/>
      <p:bldP spid="24" grpId="0" animBg="1"/>
      <p:bldP spid="25" grpId="0"/>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3">
            <a:extLst>
              <a:ext uri="{FF2B5EF4-FFF2-40B4-BE49-F238E27FC236}">
                <a16:creationId xmlns="" xmlns:a16="http://schemas.microsoft.com/office/drawing/2014/main" id="{31AA4259-2016-4602-E282-8B931BB6B473}"/>
              </a:ext>
            </a:extLst>
          </p:cNvPr>
          <p:cNvSpPr>
            <a:spLocks noChangeArrowheads="1"/>
          </p:cNvSpPr>
          <p:nvPr/>
        </p:nvSpPr>
        <p:spPr bwMode="auto">
          <a:xfrm flipV="1">
            <a:off x="8967608" y="13242883"/>
            <a:ext cx="689770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spAutoFit/>
          </a:bodyPr>
          <a:lstStyle/>
          <a:p>
            <a:endParaRPr lang="en-US" sz="2700"/>
          </a:p>
        </p:txBody>
      </p:sp>
      <p:sp>
        <p:nvSpPr>
          <p:cNvPr id="8" name="Google Shape;54;p13">
            <a:extLst>
              <a:ext uri="{FF2B5EF4-FFF2-40B4-BE49-F238E27FC236}">
                <a16:creationId xmlns="" xmlns:a16="http://schemas.microsoft.com/office/drawing/2014/main" id="{E3A6A51C-2F1B-487E-0E73-A8AE7D92D464}"/>
              </a:ext>
            </a:extLst>
          </p:cNvPr>
          <p:cNvSpPr/>
          <p:nvPr/>
        </p:nvSpPr>
        <p:spPr>
          <a:xfrm>
            <a:off x="6780099" y="4963736"/>
            <a:ext cx="711450" cy="711450"/>
          </a:xfrm>
          <a:prstGeom prst="ellipse">
            <a:avLst/>
          </a:prstGeom>
          <a:solidFill>
            <a:schemeClr val="accent2"/>
          </a:solidFill>
          <a:ln>
            <a:noFill/>
          </a:ln>
        </p:spPr>
        <p:txBody>
          <a:bodyPr spcFirstLastPara="1" wrap="square" lIns="137138" tIns="137138" rIns="137138" bIns="137138"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100">
                <a:solidFill>
                  <a:schemeClr val="bg1"/>
                </a:solidFill>
                <a:latin typeface="Merriweather"/>
                <a:ea typeface="Merriweather"/>
                <a:cs typeface="Merriweather"/>
                <a:sym typeface="Merriweather"/>
              </a:rPr>
              <a:t>1</a:t>
            </a:r>
            <a:endParaRPr sz="2100">
              <a:solidFill>
                <a:schemeClr val="bg1"/>
              </a:solidFill>
              <a:latin typeface="Merriweather"/>
              <a:ea typeface="Merriweather"/>
              <a:cs typeface="Merriweather"/>
              <a:sym typeface="Merriweather"/>
            </a:endParaRPr>
          </a:p>
        </p:txBody>
      </p:sp>
      <p:sp>
        <p:nvSpPr>
          <p:cNvPr id="10" name="Google Shape;55;p13">
            <a:extLst>
              <a:ext uri="{FF2B5EF4-FFF2-40B4-BE49-F238E27FC236}">
                <a16:creationId xmlns="" xmlns:a16="http://schemas.microsoft.com/office/drawing/2014/main" id="{2871B7EA-1285-DF6A-1BC5-54C358265EBF}"/>
              </a:ext>
            </a:extLst>
          </p:cNvPr>
          <p:cNvSpPr/>
          <p:nvPr/>
        </p:nvSpPr>
        <p:spPr>
          <a:xfrm>
            <a:off x="10897775" y="4963736"/>
            <a:ext cx="711450" cy="711450"/>
          </a:xfrm>
          <a:prstGeom prst="ellipse">
            <a:avLst/>
          </a:prstGeom>
          <a:solidFill>
            <a:schemeClr val="accent2"/>
          </a:solidFill>
          <a:ln>
            <a:noFill/>
          </a:ln>
        </p:spPr>
        <p:txBody>
          <a:bodyPr spcFirstLastPara="1" wrap="square" lIns="137138" tIns="137138" rIns="137138" bIns="137138"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100"/>
            </a:pPr>
            <a:r>
              <a:rPr lang="en" sz="2100" dirty="0">
                <a:solidFill>
                  <a:schemeClr val="bg1"/>
                </a:solidFill>
                <a:latin typeface="Merriweather"/>
                <a:ea typeface="Merriweather"/>
                <a:cs typeface="Merriweather"/>
                <a:sym typeface="Merriweather"/>
              </a:rPr>
              <a:t>4</a:t>
            </a:r>
            <a:endParaRPr sz="2100" dirty="0">
              <a:solidFill>
                <a:schemeClr val="bg1"/>
              </a:solidFill>
            </a:endParaRPr>
          </a:p>
        </p:txBody>
      </p:sp>
      <p:sp>
        <p:nvSpPr>
          <p:cNvPr id="12" name="Google Shape;56;p13">
            <a:extLst>
              <a:ext uri="{FF2B5EF4-FFF2-40B4-BE49-F238E27FC236}">
                <a16:creationId xmlns="" xmlns:a16="http://schemas.microsoft.com/office/drawing/2014/main" id="{EBDBCD20-82BA-8FBA-4667-7DC56DDBAD1F}"/>
              </a:ext>
            </a:extLst>
          </p:cNvPr>
          <p:cNvSpPr/>
          <p:nvPr/>
        </p:nvSpPr>
        <p:spPr>
          <a:xfrm>
            <a:off x="8029716" y="5759304"/>
            <a:ext cx="711450" cy="711450"/>
          </a:xfrm>
          <a:prstGeom prst="ellipse">
            <a:avLst/>
          </a:prstGeom>
          <a:solidFill>
            <a:schemeClr val="accent2"/>
          </a:solidFill>
          <a:ln>
            <a:noFill/>
          </a:ln>
        </p:spPr>
        <p:txBody>
          <a:bodyPr spcFirstLastPara="1" wrap="square" lIns="137138" tIns="137138" rIns="137138" bIns="137138"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100"/>
            </a:pPr>
            <a:r>
              <a:rPr lang="en" sz="2100">
                <a:solidFill>
                  <a:schemeClr val="bg1"/>
                </a:solidFill>
                <a:latin typeface="Merriweather"/>
                <a:ea typeface="Merriweather"/>
                <a:cs typeface="Merriweather"/>
                <a:sym typeface="Merriweather"/>
              </a:rPr>
              <a:t>2</a:t>
            </a:r>
            <a:endParaRPr sz="2100">
              <a:solidFill>
                <a:schemeClr val="bg1"/>
              </a:solidFill>
            </a:endParaRPr>
          </a:p>
        </p:txBody>
      </p:sp>
      <p:sp>
        <p:nvSpPr>
          <p:cNvPr id="16" name="Google Shape;57;p13">
            <a:extLst>
              <a:ext uri="{FF2B5EF4-FFF2-40B4-BE49-F238E27FC236}">
                <a16:creationId xmlns="" xmlns:a16="http://schemas.microsoft.com/office/drawing/2014/main" id="{BBB734BD-0998-2584-E6CD-E8898FBCAD8F}"/>
              </a:ext>
            </a:extLst>
          </p:cNvPr>
          <p:cNvSpPr/>
          <p:nvPr/>
        </p:nvSpPr>
        <p:spPr>
          <a:xfrm>
            <a:off x="9631353" y="5759304"/>
            <a:ext cx="711450" cy="711450"/>
          </a:xfrm>
          <a:prstGeom prst="ellipse">
            <a:avLst/>
          </a:prstGeom>
          <a:solidFill>
            <a:schemeClr val="accent2"/>
          </a:solidFill>
          <a:ln>
            <a:noFill/>
          </a:ln>
        </p:spPr>
        <p:txBody>
          <a:bodyPr spcFirstLastPara="1" wrap="square" lIns="137138" tIns="137138" rIns="137138" bIns="137138"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100"/>
            </a:pPr>
            <a:r>
              <a:rPr lang="en" sz="2100">
                <a:solidFill>
                  <a:schemeClr val="bg1"/>
                </a:solidFill>
                <a:latin typeface="Merriweather"/>
                <a:ea typeface="Merriweather"/>
                <a:cs typeface="Merriweather"/>
                <a:sym typeface="Merriweather"/>
              </a:rPr>
              <a:t>3</a:t>
            </a:r>
            <a:endParaRPr sz="2100">
              <a:solidFill>
                <a:schemeClr val="bg1"/>
              </a:solidFill>
            </a:endParaRPr>
          </a:p>
        </p:txBody>
      </p:sp>
      <p:sp>
        <p:nvSpPr>
          <p:cNvPr id="18" name="Google Shape;58;p13">
            <a:extLst>
              <a:ext uri="{FF2B5EF4-FFF2-40B4-BE49-F238E27FC236}">
                <a16:creationId xmlns="" xmlns:a16="http://schemas.microsoft.com/office/drawing/2014/main" id="{03216C9C-8BE2-A6E7-67BC-C5186D642B81}"/>
              </a:ext>
            </a:extLst>
          </p:cNvPr>
          <p:cNvSpPr/>
          <p:nvPr/>
        </p:nvSpPr>
        <p:spPr>
          <a:xfrm>
            <a:off x="7936836" y="4205606"/>
            <a:ext cx="2597286" cy="1217358"/>
          </a:xfrm>
          <a:prstGeom prst="rect">
            <a:avLst/>
          </a:prstGeom>
          <a:solidFill>
            <a:schemeClr val="accent2"/>
          </a:solidFill>
          <a:ln w="9525" cap="flat" cmpd="sng">
            <a:solidFill>
              <a:srgbClr val="FFFFFF"/>
            </a:solidFill>
            <a:prstDash val="solid"/>
            <a:round/>
            <a:headEnd type="none" w="sm" len="sm"/>
            <a:tailEnd type="none" w="sm" len="sm"/>
          </a:ln>
        </p:spPr>
        <p:txBody>
          <a:bodyPr spcFirstLastPara="1" wrap="square" lIns="137138" tIns="137138" rIns="137138" bIns="137138"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ts val="900"/>
              </a:spcAft>
            </a:pPr>
            <a:r>
              <a:rPr lang="en-US" sz="3600" dirty="0">
                <a:solidFill>
                  <a:srgbClr val="FFFFFF"/>
                </a:solidFill>
                <a:latin typeface="+mj-lt"/>
                <a:ea typeface="+mj-ea"/>
                <a:cs typeface="+mj-cs"/>
              </a:rPr>
              <a:t>Future Work</a:t>
            </a:r>
          </a:p>
        </p:txBody>
      </p:sp>
      <p:sp>
        <p:nvSpPr>
          <p:cNvPr id="20" name="Google Shape;59;p13">
            <a:extLst>
              <a:ext uri="{FF2B5EF4-FFF2-40B4-BE49-F238E27FC236}">
                <a16:creationId xmlns="" xmlns:a16="http://schemas.microsoft.com/office/drawing/2014/main" id="{6F236CC1-5908-3405-64EF-C275504BE515}"/>
              </a:ext>
            </a:extLst>
          </p:cNvPr>
          <p:cNvSpPr txBox="1"/>
          <p:nvPr/>
        </p:nvSpPr>
        <p:spPr>
          <a:xfrm>
            <a:off x="7998128" y="869234"/>
            <a:ext cx="2393100" cy="585450"/>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100"/>
            </a:pPr>
            <a:endParaRPr sz="1800">
              <a:solidFill>
                <a:srgbClr val="FFFFFF"/>
              </a:solidFill>
              <a:latin typeface="Merriweather Light"/>
              <a:ea typeface="Merriweather Light"/>
              <a:cs typeface="Merriweather Light"/>
              <a:sym typeface="Merriweather Light"/>
            </a:endParaRPr>
          </a:p>
        </p:txBody>
      </p:sp>
      <p:sp>
        <p:nvSpPr>
          <p:cNvPr id="25" name="Google Shape;60;p13">
            <a:extLst>
              <a:ext uri="{FF2B5EF4-FFF2-40B4-BE49-F238E27FC236}">
                <a16:creationId xmlns="" xmlns:a16="http://schemas.microsoft.com/office/drawing/2014/main" id="{2FD497E2-F37A-CBBC-910E-52036B275D3B}"/>
              </a:ext>
            </a:extLst>
          </p:cNvPr>
          <p:cNvSpPr txBox="1"/>
          <p:nvPr/>
        </p:nvSpPr>
        <p:spPr>
          <a:xfrm>
            <a:off x="3356409" y="6451547"/>
            <a:ext cx="2183850" cy="1621350"/>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1800" b="1">
              <a:solidFill>
                <a:srgbClr val="999999"/>
              </a:solidFill>
              <a:latin typeface="Merriweather"/>
              <a:ea typeface="Merriweather"/>
              <a:cs typeface="Merriweather"/>
              <a:sym typeface="Merriweather"/>
            </a:endParaRPr>
          </a:p>
          <a:p>
            <a:pPr algn="ctr"/>
            <a:endParaRPr sz="1800" b="1">
              <a:latin typeface="Merriweather"/>
              <a:ea typeface="Merriweather"/>
              <a:cs typeface="Merriweather"/>
              <a:sym typeface="Merriweather"/>
            </a:endParaRPr>
          </a:p>
          <a:p>
            <a:pPr algn="ctr"/>
            <a:r>
              <a:rPr lang="en" sz="1800" b="1">
                <a:latin typeface="Merriweather"/>
                <a:ea typeface="Merriweather"/>
                <a:cs typeface="Merriweather"/>
                <a:sym typeface="Merriweather"/>
              </a:rPr>
              <a:t>Build an advanced ML model for identifying &amp; diagnosing </a:t>
            </a:r>
            <a:endParaRPr sz="1800" b="1">
              <a:solidFill>
                <a:srgbClr val="999999"/>
              </a:solidFill>
              <a:latin typeface="Merriweather"/>
              <a:ea typeface="Merriweather"/>
              <a:cs typeface="Merriweather"/>
              <a:sym typeface="Merriweather"/>
            </a:endParaRPr>
          </a:p>
        </p:txBody>
      </p:sp>
      <p:sp>
        <p:nvSpPr>
          <p:cNvPr id="26" name="Google Shape;61;p13">
            <a:extLst>
              <a:ext uri="{FF2B5EF4-FFF2-40B4-BE49-F238E27FC236}">
                <a16:creationId xmlns="" xmlns:a16="http://schemas.microsoft.com/office/drawing/2014/main" id="{59A980C4-5C5C-026A-B034-8B942B205BFC}"/>
              </a:ext>
            </a:extLst>
          </p:cNvPr>
          <p:cNvSpPr txBox="1"/>
          <p:nvPr/>
        </p:nvSpPr>
        <p:spPr>
          <a:xfrm>
            <a:off x="13595184" y="7653797"/>
            <a:ext cx="2183850" cy="1621350"/>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 b="1">
                <a:latin typeface="Merriweather"/>
                <a:ea typeface="Merriweather"/>
                <a:cs typeface="Merriweather"/>
                <a:sym typeface="Merriweather"/>
              </a:rPr>
              <a:t>Build Smart Chatbot with AI </a:t>
            </a:r>
            <a:endParaRPr sz="1800">
              <a:latin typeface="Merriweather Light"/>
              <a:ea typeface="Merriweather Light"/>
              <a:cs typeface="Merriweather Light"/>
              <a:sym typeface="Merriweather Light"/>
            </a:endParaRPr>
          </a:p>
        </p:txBody>
      </p:sp>
      <p:sp>
        <p:nvSpPr>
          <p:cNvPr id="29" name="Google Shape;62;p13">
            <a:extLst>
              <a:ext uri="{FF2B5EF4-FFF2-40B4-BE49-F238E27FC236}">
                <a16:creationId xmlns="" xmlns:a16="http://schemas.microsoft.com/office/drawing/2014/main" id="{2FBE9A4F-814E-3BD4-3010-2F500A7D7357}"/>
              </a:ext>
            </a:extLst>
          </p:cNvPr>
          <p:cNvSpPr txBox="1"/>
          <p:nvPr/>
        </p:nvSpPr>
        <p:spPr>
          <a:xfrm>
            <a:off x="13009884" y="4963734"/>
            <a:ext cx="2887650" cy="1621350"/>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1800" b="1">
              <a:latin typeface="Merriweather"/>
              <a:ea typeface="Merriweather"/>
              <a:cs typeface="Merriweather"/>
              <a:sym typeface="Merriweather"/>
            </a:endParaRPr>
          </a:p>
          <a:p>
            <a:pPr algn="ctr"/>
            <a:endParaRPr sz="1800" b="1">
              <a:latin typeface="Merriweather"/>
              <a:ea typeface="Merriweather"/>
              <a:cs typeface="Merriweather"/>
              <a:sym typeface="Merriweather"/>
            </a:endParaRPr>
          </a:p>
          <a:p>
            <a:pPr algn="ctr"/>
            <a:endParaRPr sz="1800" b="1">
              <a:latin typeface="Merriweather"/>
              <a:ea typeface="Merriweather"/>
              <a:cs typeface="Merriweather"/>
              <a:sym typeface="Merriweather"/>
            </a:endParaRPr>
          </a:p>
          <a:p>
            <a:pPr algn="ctr"/>
            <a:endParaRPr sz="1800" b="1">
              <a:latin typeface="Merriweather"/>
              <a:ea typeface="Merriweather"/>
              <a:cs typeface="Merriweather"/>
              <a:sym typeface="Merriweather"/>
            </a:endParaRPr>
          </a:p>
          <a:p>
            <a:pPr algn="ctr"/>
            <a:r>
              <a:rPr lang="en" sz="1800" b="1">
                <a:latin typeface="Merriweather"/>
                <a:ea typeface="Merriweather"/>
                <a:cs typeface="Merriweather"/>
                <a:sym typeface="Merriweather"/>
              </a:rPr>
              <a:t>Improve the quality </a:t>
            </a:r>
            <a:endParaRPr sz="1800">
              <a:latin typeface="Merriweather Light"/>
              <a:ea typeface="Merriweather Light"/>
              <a:cs typeface="Merriweather Light"/>
              <a:sym typeface="Merriweather Light"/>
            </a:endParaRPr>
          </a:p>
        </p:txBody>
      </p:sp>
      <p:cxnSp>
        <p:nvCxnSpPr>
          <p:cNvPr id="30" name="Google Shape;63;p13">
            <a:extLst>
              <a:ext uri="{FF2B5EF4-FFF2-40B4-BE49-F238E27FC236}">
                <a16:creationId xmlns="" xmlns:a16="http://schemas.microsoft.com/office/drawing/2014/main" id="{A36A0BC2-4DB7-9A8C-4700-999A11D1E83B}"/>
              </a:ext>
            </a:extLst>
          </p:cNvPr>
          <p:cNvCxnSpPr>
            <a:stCxn id="12" idx="4"/>
          </p:cNvCxnSpPr>
          <p:nvPr/>
        </p:nvCxnSpPr>
        <p:spPr>
          <a:xfrm rot="5400000">
            <a:off x="7485441" y="6477054"/>
            <a:ext cx="906300" cy="893700"/>
          </a:xfrm>
          <a:prstGeom prst="bentConnector3">
            <a:avLst>
              <a:gd name="adj1" fmla="val 50000"/>
            </a:avLst>
          </a:prstGeom>
          <a:noFill/>
          <a:ln w="9525" cap="flat" cmpd="sng">
            <a:solidFill>
              <a:srgbClr val="CCCCCC"/>
            </a:solidFill>
            <a:prstDash val="solid"/>
            <a:round/>
            <a:headEnd type="oval" w="med" len="med"/>
            <a:tailEnd type="oval" w="med" len="med"/>
          </a:ln>
        </p:spPr>
      </p:cxnSp>
      <p:cxnSp>
        <p:nvCxnSpPr>
          <p:cNvPr id="31" name="Google Shape;64;p13">
            <a:extLst>
              <a:ext uri="{FF2B5EF4-FFF2-40B4-BE49-F238E27FC236}">
                <a16:creationId xmlns="" xmlns:a16="http://schemas.microsoft.com/office/drawing/2014/main" id="{7E3124C3-E36B-A6EA-4650-BC396EE6ED29}"/>
              </a:ext>
            </a:extLst>
          </p:cNvPr>
          <p:cNvCxnSpPr>
            <a:stCxn id="16" idx="4"/>
            <a:endCxn id="26" idx="1"/>
          </p:cNvCxnSpPr>
          <p:nvPr/>
        </p:nvCxnSpPr>
        <p:spPr>
          <a:xfrm rot="-5400000" flipH="1">
            <a:off x="10794378" y="5663454"/>
            <a:ext cx="1993500" cy="3608100"/>
          </a:xfrm>
          <a:prstGeom prst="bentConnector2">
            <a:avLst/>
          </a:prstGeom>
          <a:noFill/>
          <a:ln w="9525" cap="flat" cmpd="sng">
            <a:solidFill>
              <a:srgbClr val="CCCCCC"/>
            </a:solidFill>
            <a:prstDash val="solid"/>
            <a:round/>
            <a:headEnd type="oval" w="med" len="med"/>
            <a:tailEnd type="oval" w="med" len="med"/>
          </a:ln>
        </p:spPr>
      </p:cxnSp>
      <p:cxnSp>
        <p:nvCxnSpPr>
          <p:cNvPr id="32" name="Google Shape;65;p13">
            <a:extLst>
              <a:ext uri="{FF2B5EF4-FFF2-40B4-BE49-F238E27FC236}">
                <a16:creationId xmlns="" xmlns:a16="http://schemas.microsoft.com/office/drawing/2014/main" id="{E651A9FE-ABF4-D02C-836A-385BE9AF2BB1}"/>
              </a:ext>
            </a:extLst>
          </p:cNvPr>
          <p:cNvCxnSpPr>
            <a:stCxn id="10" idx="0"/>
            <a:endCxn id="29" idx="0"/>
          </p:cNvCxnSpPr>
          <p:nvPr/>
        </p:nvCxnSpPr>
        <p:spPr>
          <a:xfrm rot="-5400000" flipH="1">
            <a:off x="12853250" y="3363986"/>
            <a:ext cx="900" cy="3200400"/>
          </a:xfrm>
          <a:prstGeom prst="bentConnector3">
            <a:avLst>
              <a:gd name="adj1" fmla="val -39687635"/>
            </a:avLst>
          </a:prstGeom>
          <a:noFill/>
          <a:ln w="9525" cap="flat" cmpd="sng">
            <a:solidFill>
              <a:srgbClr val="CCCCCC"/>
            </a:solidFill>
            <a:prstDash val="solid"/>
            <a:round/>
            <a:headEnd type="oval" w="med" len="med"/>
            <a:tailEnd type="oval" w="med" len="med"/>
          </a:ln>
        </p:spPr>
      </p:cxnSp>
      <p:cxnSp>
        <p:nvCxnSpPr>
          <p:cNvPr id="33" name="Google Shape;66;p13">
            <a:extLst>
              <a:ext uri="{FF2B5EF4-FFF2-40B4-BE49-F238E27FC236}">
                <a16:creationId xmlns="" xmlns:a16="http://schemas.microsoft.com/office/drawing/2014/main" id="{AD259842-3B80-BF46-3727-673F0A39C3ED}"/>
              </a:ext>
            </a:extLst>
          </p:cNvPr>
          <p:cNvCxnSpPr>
            <a:stCxn id="25" idx="0"/>
            <a:endCxn id="8" idx="0"/>
          </p:cNvCxnSpPr>
          <p:nvPr/>
        </p:nvCxnSpPr>
        <p:spPr>
          <a:xfrm rot="-5400000">
            <a:off x="5048184" y="4363997"/>
            <a:ext cx="1487700" cy="2687400"/>
          </a:xfrm>
          <a:prstGeom prst="bentConnector3">
            <a:avLst>
              <a:gd name="adj1" fmla="val 124017"/>
            </a:avLst>
          </a:prstGeom>
          <a:noFill/>
          <a:ln w="9525" cap="flat" cmpd="sng">
            <a:solidFill>
              <a:srgbClr val="CCCCCC"/>
            </a:solidFill>
            <a:prstDash val="solid"/>
            <a:round/>
            <a:headEnd type="oval" w="med" len="med"/>
            <a:tailEnd type="oval" w="med" len="med"/>
          </a:ln>
        </p:spPr>
      </p:cxnSp>
      <p:sp>
        <p:nvSpPr>
          <p:cNvPr id="35" name="Google Shape;68;p13">
            <a:extLst>
              <a:ext uri="{FF2B5EF4-FFF2-40B4-BE49-F238E27FC236}">
                <a16:creationId xmlns="" xmlns:a16="http://schemas.microsoft.com/office/drawing/2014/main" id="{9B56167F-663E-AE4B-80D9-4CAE150634E9}"/>
              </a:ext>
            </a:extLst>
          </p:cNvPr>
          <p:cNvSpPr txBox="1"/>
          <p:nvPr/>
        </p:nvSpPr>
        <p:spPr>
          <a:xfrm>
            <a:off x="7699284" y="7383347"/>
            <a:ext cx="1778850" cy="1384950"/>
          </a:xfrm>
          <a:prstGeom prst="rect">
            <a:avLst/>
          </a:prstGeom>
          <a:noFill/>
          <a:ln>
            <a:noFill/>
          </a:ln>
        </p:spPr>
        <p:txBody>
          <a:bodyPr spcFirstLastPara="1" wrap="square" lIns="137138" tIns="137138" rIns="137138" bIns="137138"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1800" b="1">
              <a:latin typeface="Merriweather"/>
              <a:ea typeface="Merriweather"/>
              <a:cs typeface="Merriweather"/>
              <a:sym typeface="Merriweather"/>
            </a:endParaRPr>
          </a:p>
          <a:p>
            <a:pPr algn="ctr"/>
            <a:r>
              <a:rPr lang="en" sz="1800" b="1">
                <a:latin typeface="Merriweather"/>
                <a:ea typeface="Merriweather"/>
                <a:cs typeface="Merriweather"/>
                <a:sym typeface="Merriweather"/>
              </a:rPr>
              <a:t>Link the application with sensors </a:t>
            </a:r>
            <a:endParaRPr sz="2100"/>
          </a:p>
        </p:txBody>
      </p:sp>
      <p:pic>
        <p:nvPicPr>
          <p:cNvPr id="37" name="Google Shape;70;p13">
            <a:extLst>
              <a:ext uri="{FF2B5EF4-FFF2-40B4-BE49-F238E27FC236}">
                <a16:creationId xmlns="" xmlns:a16="http://schemas.microsoft.com/office/drawing/2014/main" id="{EF0CC3DE-79AC-4185-7D1C-7F2698BDA094}"/>
              </a:ext>
            </a:extLst>
          </p:cNvPr>
          <p:cNvPicPr preferRelativeResize="0"/>
          <p:nvPr/>
        </p:nvPicPr>
        <p:blipFill>
          <a:blip r:embed="rId2">
            <a:alphaModFix/>
          </a:blip>
          <a:stretch>
            <a:fillRect/>
          </a:stretch>
        </p:blipFill>
        <p:spPr>
          <a:xfrm>
            <a:off x="2949759" y="5158981"/>
            <a:ext cx="2687400" cy="1679642"/>
          </a:xfrm>
          <a:prstGeom prst="rect">
            <a:avLst/>
          </a:prstGeom>
          <a:noFill/>
          <a:ln>
            <a:noFill/>
          </a:ln>
        </p:spPr>
      </p:pic>
      <p:pic>
        <p:nvPicPr>
          <p:cNvPr id="38" name="Google Shape;71;p13">
            <a:extLst>
              <a:ext uri="{FF2B5EF4-FFF2-40B4-BE49-F238E27FC236}">
                <a16:creationId xmlns="" xmlns:a16="http://schemas.microsoft.com/office/drawing/2014/main" id="{2BF2762D-25AB-82C6-A5D0-ACDC33414DCF}"/>
              </a:ext>
            </a:extLst>
          </p:cNvPr>
          <p:cNvPicPr preferRelativeResize="0"/>
          <p:nvPr/>
        </p:nvPicPr>
        <p:blipFill>
          <a:blip r:embed="rId3">
            <a:alphaModFix/>
          </a:blip>
          <a:stretch>
            <a:fillRect/>
          </a:stretch>
        </p:blipFill>
        <p:spPr>
          <a:xfrm>
            <a:off x="10897773" y="7153397"/>
            <a:ext cx="2566164" cy="1845000"/>
          </a:xfrm>
          <a:prstGeom prst="rect">
            <a:avLst/>
          </a:prstGeom>
          <a:noFill/>
          <a:ln>
            <a:noFill/>
          </a:ln>
        </p:spPr>
      </p:pic>
      <p:pic>
        <p:nvPicPr>
          <p:cNvPr id="40" name="Google Shape;73;p13">
            <a:extLst>
              <a:ext uri="{FF2B5EF4-FFF2-40B4-BE49-F238E27FC236}">
                <a16:creationId xmlns="" xmlns:a16="http://schemas.microsoft.com/office/drawing/2014/main" id="{F26849D6-8CD4-194E-B8EE-724228B6F889}"/>
              </a:ext>
            </a:extLst>
          </p:cNvPr>
          <p:cNvPicPr preferRelativeResize="0"/>
          <p:nvPr/>
        </p:nvPicPr>
        <p:blipFill>
          <a:blip r:embed="rId4">
            <a:alphaModFix/>
          </a:blip>
          <a:stretch>
            <a:fillRect/>
          </a:stretch>
        </p:blipFill>
        <p:spPr>
          <a:xfrm>
            <a:off x="13456953" y="4090334"/>
            <a:ext cx="1993500" cy="1993500"/>
          </a:xfrm>
          <a:prstGeom prst="rect">
            <a:avLst/>
          </a:prstGeom>
          <a:noFill/>
          <a:ln>
            <a:noFill/>
          </a:ln>
        </p:spPr>
      </p:pic>
      <p:pic>
        <p:nvPicPr>
          <p:cNvPr id="44" name="Picture 43" descr="A white device with a screen&#10;&#10;Description automatically generated">
            <a:extLst>
              <a:ext uri="{FF2B5EF4-FFF2-40B4-BE49-F238E27FC236}">
                <a16:creationId xmlns="" xmlns:a16="http://schemas.microsoft.com/office/drawing/2014/main" id="{811F5D2A-37FE-C236-6CAF-41EBA28BE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142" y="7286228"/>
            <a:ext cx="1827182" cy="2265705"/>
          </a:xfrm>
          <a:prstGeom prst="rect">
            <a:avLst/>
          </a:prstGeom>
        </p:spPr>
      </p:pic>
      <p:grpSp>
        <p:nvGrpSpPr>
          <p:cNvPr id="2" name="Group 2">
            <a:extLst>
              <a:ext uri="{FF2B5EF4-FFF2-40B4-BE49-F238E27FC236}">
                <a16:creationId xmlns="" xmlns:a16="http://schemas.microsoft.com/office/drawing/2014/main" id="{6BAB41AA-B1C7-7A7A-7806-982672E1FD94}"/>
              </a:ext>
            </a:extLst>
          </p:cNvPr>
          <p:cNvGrpSpPr/>
          <p:nvPr/>
        </p:nvGrpSpPr>
        <p:grpSpPr>
          <a:xfrm rot="-10800000">
            <a:off x="-5237834" y="-801846"/>
            <a:ext cx="13639916" cy="2642539"/>
            <a:chOff x="0" y="0"/>
            <a:chExt cx="1322624" cy="256240"/>
          </a:xfrm>
        </p:grpSpPr>
        <p:sp>
          <p:nvSpPr>
            <p:cNvPr id="3" name="Freeform 3">
              <a:extLst>
                <a:ext uri="{FF2B5EF4-FFF2-40B4-BE49-F238E27FC236}">
                  <a16:creationId xmlns="" xmlns:a16="http://schemas.microsoft.com/office/drawing/2014/main" id="{AD4CE1FE-AE46-919F-6D96-F9004D61B311}"/>
                </a:ext>
              </a:extLst>
            </p:cNvPr>
            <p:cNvSpPr/>
            <p:nvPr/>
          </p:nvSpPr>
          <p:spPr>
            <a:xfrm>
              <a:off x="0" y="0"/>
              <a:ext cx="1322624" cy="256240"/>
            </a:xfrm>
            <a:custGeom>
              <a:avLst/>
              <a:gdLst/>
              <a:ahLst/>
              <a:cxnLst/>
              <a:rect l="l" t="t" r="r" b="b"/>
              <a:pathLst>
                <a:path w="1322624" h="256240">
                  <a:moveTo>
                    <a:pt x="203200" y="0"/>
                  </a:moveTo>
                  <a:lnTo>
                    <a:pt x="1119424" y="0"/>
                  </a:lnTo>
                  <a:lnTo>
                    <a:pt x="1322624" y="256240"/>
                  </a:lnTo>
                  <a:lnTo>
                    <a:pt x="0" y="256240"/>
                  </a:lnTo>
                  <a:lnTo>
                    <a:pt x="203200" y="0"/>
                  </a:lnTo>
                  <a:close/>
                </a:path>
              </a:pathLst>
            </a:custGeom>
            <a:solidFill>
              <a:srgbClr val="13538A"/>
            </a:solidFill>
          </p:spPr>
          <p:txBody>
            <a:bodyPr/>
            <a:lstStyle/>
            <a:p>
              <a:endParaRPr lang="en-US"/>
            </a:p>
          </p:txBody>
        </p:sp>
        <p:sp>
          <p:nvSpPr>
            <p:cNvPr id="4" name="TextBox 4">
              <a:extLst>
                <a:ext uri="{FF2B5EF4-FFF2-40B4-BE49-F238E27FC236}">
                  <a16:creationId xmlns="" xmlns:a16="http://schemas.microsoft.com/office/drawing/2014/main" id="{593774AA-33E2-CB9C-4B3E-AF740CE5F0B5}"/>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TextBox 9">
            <a:extLst>
              <a:ext uri="{FF2B5EF4-FFF2-40B4-BE49-F238E27FC236}">
                <a16:creationId xmlns="" xmlns:a16="http://schemas.microsoft.com/office/drawing/2014/main" id="{482E251C-7089-F3DB-1CD9-4D2B49744EA7}"/>
              </a:ext>
            </a:extLst>
          </p:cNvPr>
          <p:cNvSpPr txBox="1"/>
          <p:nvPr/>
        </p:nvSpPr>
        <p:spPr>
          <a:xfrm>
            <a:off x="1559854" y="519423"/>
            <a:ext cx="6842227" cy="876805"/>
          </a:xfrm>
          <a:prstGeom prst="rect">
            <a:avLst/>
          </a:prstGeom>
        </p:spPr>
        <p:txBody>
          <a:bodyPr lIns="0" tIns="0" rIns="0" bIns="0" rtlCol="0" anchor="t">
            <a:spAutoFit/>
          </a:bodyPr>
          <a:lstStyle/>
          <a:p>
            <a:pPr>
              <a:lnSpc>
                <a:spcPts val="6955"/>
              </a:lnSpc>
            </a:pPr>
            <a:r>
              <a:rPr lang="en-US" sz="5795">
                <a:solidFill>
                  <a:srgbClr val="FFFFFF"/>
                </a:solidFill>
                <a:latin typeface="TT Hoves Bold"/>
              </a:rPr>
              <a:t>Future Work</a:t>
            </a:r>
          </a:p>
        </p:txBody>
      </p:sp>
      <p:sp>
        <p:nvSpPr>
          <p:cNvPr id="6" name="Freeform 5">
            <a:extLst>
              <a:ext uri="{FF2B5EF4-FFF2-40B4-BE49-F238E27FC236}">
                <a16:creationId xmlns="" xmlns:a16="http://schemas.microsoft.com/office/drawing/2014/main" id="{CB582677-49DA-22A9-7DA3-1C2BAC9F0647}"/>
              </a:ext>
            </a:extLst>
          </p:cNvPr>
          <p:cNvSpPr/>
          <p:nvPr/>
        </p:nvSpPr>
        <p:spPr>
          <a:xfrm>
            <a:off x="14173200" y="-4076700"/>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2791383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04573"/>
        </a:solidFill>
        <a:effectLst/>
      </p:bgPr>
    </p:bg>
    <p:spTree>
      <p:nvGrpSpPr>
        <p:cNvPr id="1" name=""/>
        <p:cNvGrpSpPr/>
        <p:nvPr/>
      </p:nvGrpSpPr>
      <p:grpSpPr>
        <a:xfrm>
          <a:off x="0" y="0"/>
          <a:ext cx="0" cy="0"/>
          <a:chOff x="0" y="0"/>
          <a:chExt cx="0" cy="0"/>
        </a:xfrm>
      </p:grpSpPr>
      <p:sp>
        <p:nvSpPr>
          <p:cNvPr id="2" name="TextBox 2"/>
          <p:cNvSpPr txBox="1"/>
          <p:nvPr/>
        </p:nvSpPr>
        <p:spPr>
          <a:xfrm>
            <a:off x="5466012" y="4090987"/>
            <a:ext cx="7355976" cy="2099870"/>
          </a:xfrm>
          <a:prstGeom prst="rect">
            <a:avLst/>
          </a:prstGeom>
        </p:spPr>
        <p:txBody>
          <a:bodyPr lIns="0" tIns="0" rIns="0" bIns="0" rtlCol="0" anchor="t">
            <a:spAutoFit/>
          </a:bodyPr>
          <a:lstStyle/>
          <a:p>
            <a:pPr algn="ctr">
              <a:lnSpc>
                <a:spcPts val="8399"/>
              </a:lnSpc>
            </a:pPr>
            <a:r>
              <a:rPr lang="en-US" sz="6999" dirty="0">
                <a:solidFill>
                  <a:srgbClr val="FFFFFF"/>
                </a:solidFill>
                <a:latin typeface="Raleway Heavy"/>
              </a:rPr>
              <a:t>ANY QUESTIONS?</a:t>
            </a:r>
          </a:p>
        </p:txBody>
      </p:sp>
      <p:sp>
        <p:nvSpPr>
          <p:cNvPr id="3" name="AutoShape 3"/>
          <p:cNvSpPr/>
          <p:nvPr/>
        </p:nvSpPr>
        <p:spPr>
          <a:xfrm>
            <a:off x="1911516" y="5129212"/>
            <a:ext cx="3288122" cy="0"/>
          </a:xfrm>
          <a:prstGeom prst="line">
            <a:avLst/>
          </a:prstGeom>
          <a:ln w="28575" cap="flat">
            <a:solidFill>
              <a:srgbClr val="FFFFFF"/>
            </a:solidFill>
            <a:prstDash val="lgDash"/>
            <a:headEnd type="none" w="sm" len="sm"/>
            <a:tailEnd type="none" w="sm" len="sm"/>
          </a:ln>
        </p:spPr>
        <p:txBody>
          <a:bodyPr/>
          <a:lstStyle/>
          <a:p>
            <a:endParaRPr lang="en-US"/>
          </a:p>
        </p:txBody>
      </p:sp>
      <p:sp>
        <p:nvSpPr>
          <p:cNvPr id="4" name="AutoShape 4"/>
          <p:cNvSpPr/>
          <p:nvPr/>
        </p:nvSpPr>
        <p:spPr>
          <a:xfrm>
            <a:off x="13088362" y="5129212"/>
            <a:ext cx="3288122" cy="0"/>
          </a:xfrm>
          <a:prstGeom prst="line">
            <a:avLst/>
          </a:prstGeom>
          <a:ln w="28575" cap="flat">
            <a:solidFill>
              <a:srgbClr val="FFFFFF"/>
            </a:solidFill>
            <a:prstDash val="lgDash"/>
            <a:headEnd type="none" w="sm" len="sm"/>
            <a:tailEnd type="none" w="sm" len="sm"/>
          </a:ln>
        </p:spPr>
        <p:txBody>
          <a:bodyPr/>
          <a:lstStyle/>
          <a:p>
            <a:endParaRPr lang="en-US"/>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04573"/>
        </a:solidFill>
        <a:effectLst/>
      </p:bgPr>
    </p:bg>
    <p:spTree>
      <p:nvGrpSpPr>
        <p:cNvPr id="1" name=""/>
        <p:cNvGrpSpPr/>
        <p:nvPr/>
      </p:nvGrpSpPr>
      <p:grpSpPr>
        <a:xfrm>
          <a:off x="0" y="0"/>
          <a:ext cx="0" cy="0"/>
          <a:chOff x="0" y="0"/>
          <a:chExt cx="0" cy="0"/>
        </a:xfrm>
      </p:grpSpPr>
      <p:sp>
        <p:nvSpPr>
          <p:cNvPr id="2" name="AutoShape 2"/>
          <p:cNvSpPr/>
          <p:nvPr/>
        </p:nvSpPr>
        <p:spPr>
          <a:xfrm rot="-1753206">
            <a:off x="-2174792" y="5088673"/>
            <a:ext cx="25783492" cy="9586163"/>
          </a:xfrm>
          <a:prstGeom prst="rect">
            <a:avLst/>
          </a:prstGeom>
          <a:solidFill>
            <a:srgbClr val="000000">
              <a:alpha val="6667"/>
            </a:srgbClr>
          </a:solidFill>
        </p:spPr>
        <p:txBody>
          <a:bodyPr/>
          <a:lstStyle/>
          <a:p>
            <a:endParaRPr lang="en-US"/>
          </a:p>
        </p:txBody>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7" name="AutoShape 7"/>
          <p:cNvSpPr/>
          <p:nvPr/>
        </p:nvSpPr>
        <p:spPr>
          <a:xfrm>
            <a:off x="1028700" y="8302951"/>
            <a:ext cx="16230600" cy="169519"/>
          </a:xfrm>
          <a:prstGeom prst="rect">
            <a:avLst/>
          </a:prstGeom>
          <a:solidFill>
            <a:srgbClr val="FFFFFF"/>
          </a:solidFill>
        </p:spPr>
        <p:txBody>
          <a:bodyPr/>
          <a:lstStyle/>
          <a:p>
            <a:endParaRPr lang="en-US"/>
          </a:p>
        </p:txBody>
      </p:sp>
      <p:sp>
        <p:nvSpPr>
          <p:cNvPr id="8" name="AutoShape 8"/>
          <p:cNvSpPr/>
          <p:nvPr/>
        </p:nvSpPr>
        <p:spPr>
          <a:xfrm>
            <a:off x="1028700" y="1814529"/>
            <a:ext cx="16230600" cy="169519"/>
          </a:xfrm>
          <a:prstGeom prst="rect">
            <a:avLst/>
          </a:prstGeom>
          <a:solidFill>
            <a:srgbClr val="FFFFFF"/>
          </a:solidFill>
        </p:spPr>
        <p:txBody>
          <a:bodyPr/>
          <a:lstStyle/>
          <a:p>
            <a:endParaRPr lang="en-US"/>
          </a:p>
        </p:txBody>
      </p:sp>
      <p:sp>
        <p:nvSpPr>
          <p:cNvPr id="9" name="TextBox 9"/>
          <p:cNvSpPr txBox="1"/>
          <p:nvPr/>
        </p:nvSpPr>
        <p:spPr>
          <a:xfrm>
            <a:off x="1028700" y="3068078"/>
            <a:ext cx="9548956" cy="3919136"/>
          </a:xfrm>
          <a:prstGeom prst="rect">
            <a:avLst/>
          </a:prstGeom>
        </p:spPr>
        <p:txBody>
          <a:bodyPr lIns="0" tIns="0" rIns="0" bIns="0" rtlCol="0" anchor="t">
            <a:spAutoFit/>
          </a:bodyPr>
          <a:lstStyle/>
          <a:p>
            <a:pPr>
              <a:lnSpc>
                <a:spcPts val="14898"/>
              </a:lnSpc>
            </a:pPr>
            <a:r>
              <a:rPr lang="en-US" sz="16194" spc="-955" dirty="0">
                <a:solidFill>
                  <a:srgbClr val="FFFFFF"/>
                </a:solidFill>
                <a:latin typeface="Montserrat Extra-Bold"/>
              </a:rPr>
              <a:t>THANK YOU !</a:t>
            </a:r>
          </a:p>
        </p:txBody>
      </p:sp>
      <p:pic>
        <p:nvPicPr>
          <p:cNvPr id="17" name="Google Shape;835;p67">
            <a:extLst>
              <a:ext uri="{FF2B5EF4-FFF2-40B4-BE49-F238E27FC236}">
                <a16:creationId xmlns="" xmlns:a16="http://schemas.microsoft.com/office/drawing/2014/main" id="{65AE5746-A4F5-F07E-C17E-430577DA4540}"/>
              </a:ext>
            </a:extLst>
          </p:cNvPr>
          <p:cNvPicPr preferRelativeResize="0"/>
          <p:nvPr/>
        </p:nvPicPr>
        <p:blipFill>
          <a:blip r:embed="rId6">
            <a:alphaModFix/>
          </a:blip>
          <a:stretch>
            <a:fillRect/>
          </a:stretch>
        </p:blipFill>
        <p:spPr>
          <a:xfrm>
            <a:off x="10310834" y="2337772"/>
            <a:ext cx="5357811" cy="5333252"/>
          </a:xfrm>
          <a:prstGeom prst="rect">
            <a:avLst/>
          </a:prstGeom>
          <a:noFill/>
          <a:ln>
            <a:noFill/>
          </a:ln>
        </p:spPr>
      </p:pic>
      <p:pic>
        <p:nvPicPr>
          <p:cNvPr id="18" name="Google Shape;836;p67">
            <a:extLst>
              <a:ext uri="{FF2B5EF4-FFF2-40B4-BE49-F238E27FC236}">
                <a16:creationId xmlns="" xmlns:a16="http://schemas.microsoft.com/office/drawing/2014/main" id="{6516B53A-B71B-24C1-D04F-54675984FA59}"/>
              </a:ext>
            </a:extLst>
          </p:cNvPr>
          <p:cNvPicPr preferRelativeResize="0"/>
          <p:nvPr/>
        </p:nvPicPr>
        <p:blipFill>
          <a:blip r:embed="rId7">
            <a:alphaModFix/>
          </a:blip>
          <a:stretch>
            <a:fillRect/>
          </a:stretch>
        </p:blipFill>
        <p:spPr>
          <a:xfrm rot="2305768">
            <a:off x="10385121" y="3924379"/>
            <a:ext cx="5113449" cy="1710318"/>
          </a:xfrm>
          <a:prstGeom prst="rect">
            <a:avLst/>
          </a:prstGeom>
          <a:noFill/>
          <a:ln>
            <a:noFill/>
          </a:ln>
        </p:spPr>
      </p:pic>
      <p:pic>
        <p:nvPicPr>
          <p:cNvPr id="19" name="Google Shape;837;p67">
            <a:extLst>
              <a:ext uri="{FF2B5EF4-FFF2-40B4-BE49-F238E27FC236}">
                <a16:creationId xmlns="" xmlns:a16="http://schemas.microsoft.com/office/drawing/2014/main" id="{9A5CF916-74B0-6726-A2DD-D1B7E13370C8}"/>
              </a:ext>
            </a:extLst>
          </p:cNvPr>
          <p:cNvPicPr preferRelativeResize="0"/>
          <p:nvPr/>
        </p:nvPicPr>
        <p:blipFill>
          <a:blip r:embed="rId8">
            <a:alphaModFix/>
          </a:blip>
          <a:stretch>
            <a:fillRect/>
          </a:stretch>
        </p:blipFill>
        <p:spPr>
          <a:xfrm>
            <a:off x="11022808" y="5687872"/>
            <a:ext cx="3366152" cy="2332238"/>
          </a:xfrm>
          <a:prstGeom prst="rect">
            <a:avLst/>
          </a:prstGeom>
          <a:noFill/>
          <a:ln>
            <a:noFill/>
          </a:ln>
        </p:spPr>
      </p:pic>
      <p:pic>
        <p:nvPicPr>
          <p:cNvPr id="20" name="Google Shape;838;p67">
            <a:extLst>
              <a:ext uri="{FF2B5EF4-FFF2-40B4-BE49-F238E27FC236}">
                <a16:creationId xmlns="" xmlns:a16="http://schemas.microsoft.com/office/drawing/2014/main" id="{EA69B940-A7E8-7BDC-5AAD-08C1C8FA87B7}"/>
              </a:ext>
            </a:extLst>
          </p:cNvPr>
          <p:cNvPicPr preferRelativeResize="0"/>
          <p:nvPr/>
        </p:nvPicPr>
        <p:blipFill>
          <a:blip r:embed="rId9">
            <a:alphaModFix/>
          </a:blip>
          <a:stretch>
            <a:fillRect/>
          </a:stretch>
        </p:blipFill>
        <p:spPr>
          <a:xfrm>
            <a:off x="10993628" y="2790801"/>
            <a:ext cx="1057125" cy="1050272"/>
          </a:xfrm>
          <a:prstGeom prst="rect">
            <a:avLst/>
          </a:prstGeom>
          <a:noFill/>
          <a:ln>
            <a:noFill/>
          </a:ln>
        </p:spPr>
      </p:pic>
      <p:pic>
        <p:nvPicPr>
          <p:cNvPr id="21" name="Google Shape;839;p67">
            <a:extLst>
              <a:ext uri="{FF2B5EF4-FFF2-40B4-BE49-F238E27FC236}">
                <a16:creationId xmlns="" xmlns:a16="http://schemas.microsoft.com/office/drawing/2014/main" id="{DF20DB39-CE0C-538A-FEEA-C419BCD31C5F}"/>
              </a:ext>
            </a:extLst>
          </p:cNvPr>
          <p:cNvPicPr preferRelativeResize="0"/>
          <p:nvPr/>
        </p:nvPicPr>
        <p:blipFill>
          <a:blip r:embed="rId10">
            <a:alphaModFix/>
          </a:blip>
          <a:stretch>
            <a:fillRect/>
          </a:stretch>
        </p:blipFill>
        <p:spPr>
          <a:xfrm rot="3160153">
            <a:off x="11526377" y="2833978"/>
            <a:ext cx="2830940" cy="2950083"/>
          </a:xfrm>
          <a:prstGeom prst="rect">
            <a:avLst/>
          </a:prstGeom>
          <a:noFill/>
          <a:ln>
            <a:noFill/>
          </a:ln>
        </p:spPr>
      </p:pic>
      <p:pic>
        <p:nvPicPr>
          <p:cNvPr id="22" name="Google Shape;840;p67">
            <a:extLst>
              <a:ext uri="{FF2B5EF4-FFF2-40B4-BE49-F238E27FC236}">
                <a16:creationId xmlns="" xmlns:a16="http://schemas.microsoft.com/office/drawing/2014/main" id="{07D52A17-B6A9-ACAE-4448-3CF065B0E072}"/>
              </a:ext>
            </a:extLst>
          </p:cNvPr>
          <p:cNvPicPr preferRelativeResize="0"/>
          <p:nvPr/>
        </p:nvPicPr>
        <p:blipFill>
          <a:blip r:embed="rId11">
            <a:alphaModFix/>
          </a:blip>
          <a:stretch>
            <a:fillRect/>
          </a:stretch>
        </p:blipFill>
        <p:spPr>
          <a:xfrm rot="1772287">
            <a:off x="12347291" y="2718025"/>
            <a:ext cx="1539150" cy="3504627"/>
          </a:xfrm>
          <a:prstGeom prst="rect">
            <a:avLst/>
          </a:prstGeom>
          <a:noFill/>
          <a:ln>
            <a:noFill/>
          </a:ln>
        </p:spPr>
      </p:pic>
      <p:pic>
        <p:nvPicPr>
          <p:cNvPr id="23" name="Google Shape;841;p67">
            <a:extLst>
              <a:ext uri="{FF2B5EF4-FFF2-40B4-BE49-F238E27FC236}">
                <a16:creationId xmlns="" xmlns:a16="http://schemas.microsoft.com/office/drawing/2014/main" id="{82E559AF-D57E-6E9A-1DF1-6B53215134B4}"/>
              </a:ext>
            </a:extLst>
          </p:cNvPr>
          <p:cNvPicPr preferRelativeResize="0"/>
          <p:nvPr/>
        </p:nvPicPr>
        <p:blipFill>
          <a:blip r:embed="rId12">
            <a:alphaModFix/>
          </a:blip>
          <a:stretch>
            <a:fillRect/>
          </a:stretch>
        </p:blipFill>
        <p:spPr>
          <a:xfrm>
            <a:off x="14344350" y="5615536"/>
            <a:ext cx="925485" cy="927938"/>
          </a:xfrm>
          <a:prstGeom prst="rect">
            <a:avLst/>
          </a:prstGeom>
          <a:noFill/>
          <a:ln>
            <a:noFill/>
          </a:ln>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82757" y="-4171334"/>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grpSp>
        <p:nvGrpSpPr>
          <p:cNvPr id="5" name="Group 5"/>
          <p:cNvGrpSpPr/>
          <p:nvPr/>
        </p:nvGrpSpPr>
        <p:grpSpPr>
          <a:xfrm>
            <a:off x="2225518" y="1951323"/>
            <a:ext cx="1239636" cy="248402"/>
            <a:chOff x="0" y="0"/>
            <a:chExt cx="1652847" cy="331203"/>
          </a:xfrm>
        </p:grpSpPr>
        <p:grpSp>
          <p:nvGrpSpPr>
            <p:cNvPr id="6" name="Group 6"/>
            <p:cNvGrpSpPr/>
            <p:nvPr/>
          </p:nvGrpSpPr>
          <p:grpSpPr>
            <a:xfrm>
              <a:off x="0"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txBody>
              <a:bodyPr/>
              <a:lstStyle/>
              <a:p>
                <a:endParaRPr lang="en-US">
                  <a:latin typeface="Gabriola" panose="04040605051002020D02" pitchFamily="82" charset="0"/>
                </a:endParaRPr>
              </a:p>
            </p:txBody>
          </p:sp>
        </p:grpSp>
        <p:grpSp>
          <p:nvGrpSpPr>
            <p:cNvPr id="8" name="Group 8"/>
            <p:cNvGrpSpPr/>
            <p:nvPr/>
          </p:nvGrpSpPr>
          <p:grpSpPr>
            <a:xfrm>
              <a:off x="664779"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txBody>
              <a:bodyPr/>
              <a:lstStyle/>
              <a:p>
                <a:endParaRPr lang="en-US">
                  <a:latin typeface="Gabriola" panose="04040605051002020D02" pitchFamily="82" charset="0"/>
                </a:endParaRPr>
              </a:p>
            </p:txBody>
          </p:sp>
        </p:grpSp>
        <p:grpSp>
          <p:nvGrpSpPr>
            <p:cNvPr id="10" name="Group 10"/>
            <p:cNvGrpSpPr/>
            <p:nvPr/>
          </p:nvGrpSpPr>
          <p:grpSpPr>
            <a:xfrm>
              <a:off x="1321644" y="0"/>
              <a:ext cx="331203" cy="33120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txBody>
              <a:bodyPr/>
              <a:lstStyle/>
              <a:p>
                <a:endParaRPr lang="en-US">
                  <a:latin typeface="Gabriola" panose="04040605051002020D02" pitchFamily="82" charset="0"/>
                </a:endParaRPr>
              </a:p>
            </p:txBody>
          </p:sp>
        </p:grpSp>
      </p:grpSp>
      <p:sp>
        <p:nvSpPr>
          <p:cNvPr id="12" name="Freeform 12"/>
          <p:cNvSpPr/>
          <p:nvPr/>
        </p:nvSpPr>
        <p:spPr>
          <a:xfrm>
            <a:off x="9966025" y="699618"/>
            <a:ext cx="1638928" cy="1069773"/>
          </a:xfrm>
          <a:custGeom>
            <a:avLst/>
            <a:gdLst/>
            <a:ahLst/>
            <a:cxnLst/>
            <a:rect l="l" t="t" r="r" b="b"/>
            <a:pathLst>
              <a:path w="1638928" h="1069773">
                <a:moveTo>
                  <a:pt x="0" y="0"/>
                </a:moveTo>
                <a:lnTo>
                  <a:pt x="1638928" y="0"/>
                </a:lnTo>
                <a:lnTo>
                  <a:pt x="1638928" y="1069773"/>
                </a:lnTo>
                <a:lnTo>
                  <a:pt x="0" y="106977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dirty="0">
              <a:latin typeface="Gabriola" panose="04040605051002020D02" pitchFamily="82" charset="0"/>
            </a:endParaRPr>
          </a:p>
        </p:txBody>
      </p:sp>
      <p:grpSp>
        <p:nvGrpSpPr>
          <p:cNvPr id="13" name="Group 13"/>
          <p:cNvGrpSpPr/>
          <p:nvPr/>
        </p:nvGrpSpPr>
        <p:grpSpPr>
          <a:xfrm rot="-10800000">
            <a:off x="-5993439" y="-86764"/>
            <a:ext cx="14880205" cy="2642539"/>
            <a:chOff x="0" y="0"/>
            <a:chExt cx="1442892" cy="256240"/>
          </a:xfrm>
        </p:grpSpPr>
        <p:sp>
          <p:nvSpPr>
            <p:cNvPr id="14" name="Freeform 14"/>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15" name="TextBox 1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16" name="Freeform 16"/>
          <p:cNvSpPr/>
          <p:nvPr/>
        </p:nvSpPr>
        <p:spPr>
          <a:xfrm>
            <a:off x="54654" y="623995"/>
            <a:ext cx="1338514" cy="883419"/>
          </a:xfrm>
          <a:custGeom>
            <a:avLst/>
            <a:gdLst/>
            <a:ahLst/>
            <a:cxnLst/>
            <a:rect l="l" t="t" r="r" b="b"/>
            <a:pathLst>
              <a:path w="1338514" h="883419">
                <a:moveTo>
                  <a:pt x="0" y="0"/>
                </a:moveTo>
                <a:lnTo>
                  <a:pt x="1338514" y="0"/>
                </a:lnTo>
                <a:lnTo>
                  <a:pt x="1338514" y="883419"/>
                </a:lnTo>
                <a:lnTo>
                  <a:pt x="0" y="88341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latin typeface="Gabriola" panose="04040605051002020D02" pitchFamily="82" charset="0"/>
            </a:endParaRPr>
          </a:p>
        </p:txBody>
      </p:sp>
      <p:sp>
        <p:nvSpPr>
          <p:cNvPr id="18" name="TextBox 18"/>
          <p:cNvSpPr txBox="1"/>
          <p:nvPr/>
        </p:nvSpPr>
        <p:spPr>
          <a:xfrm>
            <a:off x="115518" y="3226369"/>
            <a:ext cx="9160280" cy="6775381"/>
          </a:xfrm>
          <a:prstGeom prst="rect">
            <a:avLst/>
          </a:prstGeom>
        </p:spPr>
        <p:txBody>
          <a:bodyPr wrap="square" lIns="0" tIns="0" rIns="0" bIns="0" rtlCol="0" anchor="t">
            <a:spAutoFit/>
          </a:bodyPr>
          <a:lstStyle/>
          <a:p>
            <a:pPr>
              <a:lnSpc>
                <a:spcPts val="4069"/>
              </a:lnSpc>
            </a:pPr>
            <a:r>
              <a:rPr lang="en-US" sz="2500" dirty="0">
                <a:solidFill>
                  <a:srgbClr val="C00000"/>
                </a:solidFill>
                <a:latin typeface="Gabriola" panose="04040605051002020D02" pitchFamily="82" charset="0"/>
              </a:rPr>
              <a:t>Cognitive Biases</a:t>
            </a:r>
            <a:r>
              <a:rPr lang="en-US" sz="2500" dirty="0">
                <a:solidFill>
                  <a:srgbClr val="000000"/>
                </a:solidFill>
                <a:latin typeface="Gabriola" panose="04040605051002020D02" pitchFamily="82" charset="0"/>
              </a:rPr>
              <a:t>: Doctors, like all humans, are susceptible to cognitive biases that can influence their decision-making. These biases can lead to overlooking certain symptoms or interpreting data in a way that confirms their initial hypothesis.  </a:t>
            </a:r>
          </a:p>
          <a:p>
            <a:pPr>
              <a:lnSpc>
                <a:spcPts val="4069"/>
              </a:lnSpc>
            </a:pPr>
            <a:r>
              <a:rPr lang="en-US" sz="2500" dirty="0">
                <a:solidFill>
                  <a:srgbClr val="000000"/>
                </a:solidFill>
                <a:latin typeface="Gabriola" panose="04040605051002020D02" pitchFamily="82" charset="0"/>
              </a:rPr>
              <a:t> </a:t>
            </a:r>
          </a:p>
          <a:p>
            <a:pPr>
              <a:lnSpc>
                <a:spcPts val="4069"/>
              </a:lnSpc>
            </a:pPr>
            <a:r>
              <a:rPr lang="en-US" sz="2500" dirty="0">
                <a:solidFill>
                  <a:srgbClr val="C00000"/>
                </a:solidFill>
                <a:latin typeface="Gabriola" panose="04040605051002020D02" pitchFamily="82" charset="0"/>
              </a:rPr>
              <a:t>Time Constraints: </a:t>
            </a:r>
            <a:r>
              <a:rPr lang="en-US" sz="2500" dirty="0">
                <a:solidFill>
                  <a:srgbClr val="000000"/>
                </a:solidFill>
                <a:latin typeface="Gabriola" panose="04040605051002020D02" pitchFamily="82" charset="0"/>
              </a:rPr>
              <a:t>In busy healthcare settings, doctors may have limited time to spend with each patient. This can make it difficult to gather all the necessary information and consider all </a:t>
            </a:r>
            <a:r>
              <a:rPr lang="en-US" sz="2500" dirty="0">
                <a:latin typeface="Gabriola" panose="04040605051002020D02" pitchFamily="82" charset="0"/>
              </a:rPr>
              <a:t>possible diagnoses.</a:t>
            </a:r>
          </a:p>
          <a:p>
            <a:pPr>
              <a:lnSpc>
                <a:spcPts val="4069"/>
              </a:lnSpc>
            </a:pPr>
            <a:r>
              <a:rPr lang="en-US" sz="2500" dirty="0">
                <a:solidFill>
                  <a:srgbClr val="C00000"/>
                </a:solidFill>
                <a:latin typeface="Gabriola" panose="04040605051002020D02" pitchFamily="82" charset="0"/>
              </a:rPr>
              <a:t/>
            </a:r>
            <a:br>
              <a:rPr lang="en-US" sz="2500" dirty="0">
                <a:solidFill>
                  <a:srgbClr val="C00000"/>
                </a:solidFill>
                <a:latin typeface="Gabriola" panose="04040605051002020D02" pitchFamily="82" charset="0"/>
              </a:rPr>
            </a:br>
            <a:r>
              <a:rPr lang="en-US" sz="2500" dirty="0">
                <a:solidFill>
                  <a:srgbClr val="C00000"/>
                </a:solidFill>
                <a:latin typeface="Gabriola" panose="04040605051002020D02" pitchFamily="82" charset="0"/>
              </a:rPr>
              <a:t>Lack of Expertise:</a:t>
            </a:r>
            <a:r>
              <a:rPr lang="en-US" sz="2500" dirty="0">
                <a:solidFill>
                  <a:srgbClr val="000000"/>
                </a:solidFill>
                <a:latin typeface="Gabriola" panose="04040605051002020D02" pitchFamily="82" charset="0"/>
              </a:rPr>
              <a:t> Some diseases are rare or complex, and doctors may not have the specialized knowledge or experience to accurately diagnose them.</a:t>
            </a:r>
          </a:p>
          <a:p>
            <a:pPr>
              <a:lnSpc>
                <a:spcPts val="4069"/>
              </a:lnSpc>
            </a:pPr>
            <a:r>
              <a:rPr lang="en-US" sz="2500" dirty="0">
                <a:solidFill>
                  <a:srgbClr val="000000"/>
                </a:solidFill>
                <a:latin typeface="Gabriola" panose="04040605051002020D02" pitchFamily="82" charset="0"/>
              </a:rPr>
              <a:t/>
            </a:r>
            <a:br>
              <a:rPr lang="en-US" sz="2500" dirty="0">
                <a:solidFill>
                  <a:srgbClr val="000000"/>
                </a:solidFill>
                <a:latin typeface="Gabriola" panose="04040605051002020D02" pitchFamily="82" charset="0"/>
              </a:rPr>
            </a:br>
            <a:r>
              <a:rPr lang="en-US" sz="2500" dirty="0">
                <a:solidFill>
                  <a:srgbClr val="C00000"/>
                </a:solidFill>
                <a:latin typeface="Gabriola" panose="04040605051002020D02" pitchFamily="82" charset="0"/>
              </a:rPr>
              <a:t>Subjectivity: </a:t>
            </a:r>
            <a:r>
              <a:rPr lang="en-US" sz="2500" dirty="0">
                <a:solidFill>
                  <a:srgbClr val="000000"/>
                </a:solidFill>
                <a:latin typeface="Gabriola" panose="04040605051002020D02" pitchFamily="82" charset="0"/>
              </a:rPr>
              <a:t>Medical diagnosis often involves subjective judgments, such as interpreting test results or assessing a patient's symptoms. These judgments can vary from doctor to doctor.</a:t>
            </a:r>
          </a:p>
        </p:txBody>
      </p:sp>
      <p:sp>
        <p:nvSpPr>
          <p:cNvPr id="19" name="TextBox 19"/>
          <p:cNvSpPr txBox="1"/>
          <p:nvPr/>
        </p:nvSpPr>
        <p:spPr>
          <a:xfrm>
            <a:off x="18290" y="2583028"/>
            <a:ext cx="7144510" cy="467307"/>
          </a:xfrm>
          <a:prstGeom prst="rect">
            <a:avLst/>
          </a:prstGeom>
        </p:spPr>
        <p:txBody>
          <a:bodyPr wrap="square" lIns="0" tIns="0" rIns="0" bIns="0" rtlCol="0" anchor="t">
            <a:spAutoFit/>
          </a:bodyPr>
          <a:lstStyle/>
          <a:p>
            <a:pPr>
              <a:lnSpc>
                <a:spcPts val="3863"/>
              </a:lnSpc>
            </a:pPr>
            <a:r>
              <a:rPr lang="en-US" sz="3219" dirty="0">
                <a:solidFill>
                  <a:srgbClr val="A20E20"/>
                </a:solidFill>
                <a:latin typeface="Gabriola" panose="04040605051002020D02" pitchFamily="82" charset="0"/>
              </a:rPr>
              <a:t> Factors contributing to these errors include:   </a:t>
            </a:r>
          </a:p>
        </p:txBody>
      </p:sp>
      <p:sp>
        <p:nvSpPr>
          <p:cNvPr id="21" name="TextBox 21"/>
          <p:cNvSpPr txBox="1"/>
          <p:nvPr/>
        </p:nvSpPr>
        <p:spPr>
          <a:xfrm>
            <a:off x="1501318" y="491927"/>
            <a:ext cx="6804482" cy="1157081"/>
          </a:xfrm>
          <a:prstGeom prst="rect">
            <a:avLst/>
          </a:prstGeom>
        </p:spPr>
        <p:txBody>
          <a:bodyPr lIns="0" tIns="0" rIns="0" bIns="0" rtlCol="0" anchor="t">
            <a:spAutoFit/>
          </a:bodyPr>
          <a:lstStyle/>
          <a:p>
            <a:pPr>
              <a:lnSpc>
                <a:spcPts val="9253"/>
              </a:lnSpc>
            </a:pPr>
            <a:r>
              <a:rPr lang="en-US" sz="7711">
                <a:solidFill>
                  <a:srgbClr val="FFFFFF"/>
                </a:solidFill>
                <a:latin typeface="Gabriola" panose="04040605051002020D02" pitchFamily="82" charset="0"/>
              </a:rPr>
              <a:t>Introduction</a:t>
            </a:r>
          </a:p>
        </p:txBody>
      </p:sp>
      <p:pic>
        <p:nvPicPr>
          <p:cNvPr id="26" name="Picture 25" descr="A diagram of a human body&#10;&#10;Description automatically generated">
            <a:extLst>
              <a:ext uri="{FF2B5EF4-FFF2-40B4-BE49-F238E27FC236}">
                <a16:creationId xmlns="" xmlns:a16="http://schemas.microsoft.com/office/drawing/2014/main" id="{F419C763-8F0F-7CDB-233F-2F9AFE927D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01990" y="1957892"/>
            <a:ext cx="8686009" cy="9146084"/>
          </a:xfrm>
          <a:prstGeom prst="rect">
            <a:avLst/>
          </a:prstGeom>
        </p:spPr>
      </p:pic>
    </p:spTree>
    <p:extLst>
      <p:ext uri="{BB962C8B-B14F-4D97-AF65-F5344CB8AC3E}">
        <p14:creationId xmlns:p14="http://schemas.microsoft.com/office/powerpoint/2010/main" val="1835803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1271" y="-1323620"/>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grpSp>
        <p:nvGrpSpPr>
          <p:cNvPr id="5" name="Group 5"/>
          <p:cNvGrpSpPr/>
          <p:nvPr/>
        </p:nvGrpSpPr>
        <p:grpSpPr>
          <a:xfrm>
            <a:off x="2225518" y="1951323"/>
            <a:ext cx="1239636" cy="248402"/>
            <a:chOff x="0" y="0"/>
            <a:chExt cx="1652847" cy="331203"/>
          </a:xfrm>
        </p:grpSpPr>
        <p:grpSp>
          <p:nvGrpSpPr>
            <p:cNvPr id="6" name="Group 6"/>
            <p:cNvGrpSpPr/>
            <p:nvPr/>
          </p:nvGrpSpPr>
          <p:grpSpPr>
            <a:xfrm>
              <a:off x="0"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txBody>
              <a:bodyPr/>
              <a:lstStyle/>
              <a:p>
                <a:endParaRPr lang="en-US">
                  <a:latin typeface="Gabriola" panose="04040605051002020D02" pitchFamily="82" charset="0"/>
                </a:endParaRPr>
              </a:p>
            </p:txBody>
          </p:sp>
        </p:grpSp>
        <p:grpSp>
          <p:nvGrpSpPr>
            <p:cNvPr id="8" name="Group 8"/>
            <p:cNvGrpSpPr/>
            <p:nvPr/>
          </p:nvGrpSpPr>
          <p:grpSpPr>
            <a:xfrm>
              <a:off x="664779"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txBody>
              <a:bodyPr/>
              <a:lstStyle/>
              <a:p>
                <a:endParaRPr lang="en-US">
                  <a:latin typeface="Gabriola" panose="04040605051002020D02" pitchFamily="82" charset="0"/>
                </a:endParaRPr>
              </a:p>
            </p:txBody>
          </p:sp>
        </p:grpSp>
        <p:grpSp>
          <p:nvGrpSpPr>
            <p:cNvPr id="10" name="Group 10"/>
            <p:cNvGrpSpPr/>
            <p:nvPr/>
          </p:nvGrpSpPr>
          <p:grpSpPr>
            <a:xfrm>
              <a:off x="1321644" y="0"/>
              <a:ext cx="331203" cy="33120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txBody>
              <a:bodyPr/>
              <a:lstStyle/>
              <a:p>
                <a:endParaRPr lang="en-US">
                  <a:latin typeface="Gabriola" panose="04040605051002020D02" pitchFamily="82" charset="0"/>
                </a:endParaRPr>
              </a:p>
            </p:txBody>
          </p:sp>
        </p:grpSp>
      </p:grpSp>
      <p:sp>
        <p:nvSpPr>
          <p:cNvPr id="12" name="Freeform 12"/>
          <p:cNvSpPr/>
          <p:nvPr/>
        </p:nvSpPr>
        <p:spPr>
          <a:xfrm>
            <a:off x="10056734" y="1708642"/>
            <a:ext cx="1638928" cy="1069773"/>
          </a:xfrm>
          <a:custGeom>
            <a:avLst/>
            <a:gdLst/>
            <a:ahLst/>
            <a:cxnLst/>
            <a:rect l="l" t="t" r="r" b="b"/>
            <a:pathLst>
              <a:path w="1638928" h="1069773">
                <a:moveTo>
                  <a:pt x="0" y="0"/>
                </a:moveTo>
                <a:lnTo>
                  <a:pt x="1638928" y="0"/>
                </a:lnTo>
                <a:lnTo>
                  <a:pt x="1638928" y="1069773"/>
                </a:lnTo>
                <a:lnTo>
                  <a:pt x="0" y="106977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grpSp>
        <p:nvGrpSpPr>
          <p:cNvPr id="13" name="Group 13"/>
          <p:cNvGrpSpPr/>
          <p:nvPr/>
        </p:nvGrpSpPr>
        <p:grpSpPr>
          <a:xfrm rot="-10800000">
            <a:off x="-5993439" y="-86764"/>
            <a:ext cx="14880205" cy="2642539"/>
            <a:chOff x="0" y="0"/>
            <a:chExt cx="1442892" cy="256240"/>
          </a:xfrm>
        </p:grpSpPr>
        <p:sp>
          <p:nvSpPr>
            <p:cNvPr id="14" name="Freeform 14"/>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15" name="TextBox 1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16" name="Freeform 16"/>
          <p:cNvSpPr/>
          <p:nvPr/>
        </p:nvSpPr>
        <p:spPr>
          <a:xfrm>
            <a:off x="54654" y="623995"/>
            <a:ext cx="1338514" cy="883419"/>
          </a:xfrm>
          <a:custGeom>
            <a:avLst/>
            <a:gdLst/>
            <a:ahLst/>
            <a:cxnLst/>
            <a:rect l="l" t="t" r="r" b="b"/>
            <a:pathLst>
              <a:path w="1338514" h="883419">
                <a:moveTo>
                  <a:pt x="0" y="0"/>
                </a:moveTo>
                <a:lnTo>
                  <a:pt x="1338514" y="0"/>
                </a:lnTo>
                <a:lnTo>
                  <a:pt x="1338514" y="883419"/>
                </a:lnTo>
                <a:lnTo>
                  <a:pt x="0" y="88341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latin typeface="Gabriola" panose="04040605051002020D02" pitchFamily="82" charset="0"/>
            </a:endParaRPr>
          </a:p>
        </p:txBody>
      </p:sp>
      <p:sp>
        <p:nvSpPr>
          <p:cNvPr id="17" name="TextBox 17"/>
          <p:cNvSpPr txBox="1"/>
          <p:nvPr/>
        </p:nvSpPr>
        <p:spPr>
          <a:xfrm>
            <a:off x="848510" y="4222557"/>
            <a:ext cx="4469745" cy="518347"/>
          </a:xfrm>
          <a:prstGeom prst="rect">
            <a:avLst/>
          </a:prstGeom>
        </p:spPr>
        <p:txBody>
          <a:bodyPr lIns="0" tIns="0" rIns="0" bIns="0" rtlCol="0" anchor="t">
            <a:spAutoFit/>
          </a:bodyPr>
          <a:lstStyle/>
          <a:p>
            <a:pPr>
              <a:lnSpc>
                <a:spcPts val="3863"/>
              </a:lnSpc>
            </a:pPr>
            <a:r>
              <a:rPr lang="en-US" sz="5000" dirty="0">
                <a:solidFill>
                  <a:srgbClr val="A20E20"/>
                </a:solidFill>
                <a:latin typeface="Gabriola" panose="04040605051002020D02" pitchFamily="82" charset="0"/>
              </a:rPr>
              <a:t>OBJECTIVE</a:t>
            </a:r>
          </a:p>
        </p:txBody>
      </p:sp>
      <p:sp>
        <p:nvSpPr>
          <p:cNvPr id="18" name="TextBox 18"/>
          <p:cNvSpPr txBox="1"/>
          <p:nvPr/>
        </p:nvSpPr>
        <p:spPr>
          <a:xfrm>
            <a:off x="867607" y="4991100"/>
            <a:ext cx="6827607" cy="3166508"/>
          </a:xfrm>
          <a:prstGeom prst="rect">
            <a:avLst/>
          </a:prstGeom>
        </p:spPr>
        <p:txBody>
          <a:bodyPr wrap="square" lIns="0" tIns="0" rIns="0" bIns="0" rtlCol="0" anchor="t">
            <a:spAutoFit/>
          </a:bodyPr>
          <a:lstStyle/>
          <a:p>
            <a:pPr>
              <a:lnSpc>
                <a:spcPts val="4069"/>
              </a:lnSpc>
            </a:pPr>
            <a:r>
              <a:rPr lang="en-US" sz="5000" dirty="0">
                <a:solidFill>
                  <a:srgbClr val="000000"/>
                </a:solidFill>
                <a:latin typeface="Gabriola" panose="04040605051002020D02" pitchFamily="82" charset="0"/>
              </a:rPr>
              <a:t>Our project investigates the use of deep learning technology in the medical field to help doctors and patients know if they have brain cancer &amp;Ocular disease </a:t>
            </a:r>
            <a:br>
              <a:rPr lang="en-US" sz="5000" dirty="0">
                <a:solidFill>
                  <a:srgbClr val="000000"/>
                </a:solidFill>
                <a:latin typeface="Gabriola" panose="04040605051002020D02" pitchFamily="82" charset="0"/>
              </a:rPr>
            </a:br>
            <a:r>
              <a:rPr lang="en-US" sz="5000" dirty="0">
                <a:solidFill>
                  <a:srgbClr val="000000"/>
                </a:solidFill>
                <a:latin typeface="Gabriola" panose="04040605051002020D02" pitchFamily="82" charset="0"/>
              </a:rPr>
              <a:t>or not.</a:t>
            </a:r>
          </a:p>
        </p:txBody>
      </p:sp>
      <p:sp>
        <p:nvSpPr>
          <p:cNvPr id="21" name="TextBox 21"/>
          <p:cNvSpPr txBox="1"/>
          <p:nvPr/>
        </p:nvSpPr>
        <p:spPr>
          <a:xfrm>
            <a:off x="1501318" y="491927"/>
            <a:ext cx="6804482" cy="1157081"/>
          </a:xfrm>
          <a:prstGeom prst="rect">
            <a:avLst/>
          </a:prstGeom>
        </p:spPr>
        <p:txBody>
          <a:bodyPr lIns="0" tIns="0" rIns="0" bIns="0" rtlCol="0" anchor="t">
            <a:spAutoFit/>
          </a:bodyPr>
          <a:lstStyle/>
          <a:p>
            <a:pPr>
              <a:lnSpc>
                <a:spcPts val="9253"/>
              </a:lnSpc>
            </a:pPr>
            <a:r>
              <a:rPr lang="en-US" sz="7711">
                <a:solidFill>
                  <a:srgbClr val="FFFFFF"/>
                </a:solidFill>
                <a:latin typeface="Gabriola" panose="04040605051002020D02" pitchFamily="82" charset="0"/>
              </a:rPr>
              <a:t>Introduction</a:t>
            </a:r>
          </a:p>
        </p:txBody>
      </p:sp>
      <p:pic>
        <p:nvPicPr>
          <p:cNvPr id="23" name="Picture 22" descr="A human brain with a red spot&#10;&#10;Description automatically generated">
            <a:extLst>
              <a:ext uri="{FF2B5EF4-FFF2-40B4-BE49-F238E27FC236}">
                <a16:creationId xmlns="" xmlns:a16="http://schemas.microsoft.com/office/drawing/2014/main" id="{3DBCD7B1-BC07-4054-0BBE-046EA797AB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6764" y="2948692"/>
            <a:ext cx="8641235" cy="7338308"/>
          </a:xfrm>
          <a:prstGeom prst="rect">
            <a:avLst/>
          </a:prstGeom>
        </p:spPr>
      </p:pic>
    </p:spTree>
    <p:extLst>
      <p:ext uri="{BB962C8B-B14F-4D97-AF65-F5344CB8AC3E}">
        <p14:creationId xmlns:p14="http://schemas.microsoft.com/office/powerpoint/2010/main" val="4115109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97426" y="178682"/>
            <a:ext cx="10500040" cy="340093"/>
          </a:xfrm>
          <a:prstGeom prst="rect">
            <a:avLst/>
          </a:prstGeom>
        </p:spPr>
        <p:txBody>
          <a:bodyPr lIns="0" tIns="0" rIns="0" bIns="0" rtlCol="0" anchor="t">
            <a:spAutoFit/>
          </a:bodyPr>
          <a:lstStyle/>
          <a:p>
            <a:pPr>
              <a:lnSpc>
                <a:spcPts val="2955"/>
              </a:lnSpc>
            </a:pPr>
            <a:endParaRPr>
              <a:latin typeface="Gabriola" panose="04040605051002020D02" pitchFamily="82" charset="0"/>
            </a:endParaRPr>
          </a:p>
        </p:txBody>
      </p:sp>
      <p:grpSp>
        <p:nvGrpSpPr>
          <p:cNvPr id="5" name="Group 5"/>
          <p:cNvGrpSpPr/>
          <p:nvPr/>
        </p:nvGrpSpPr>
        <p:grpSpPr>
          <a:xfrm rot="-10800000">
            <a:off x="-6411403" y="-1142587"/>
            <a:ext cx="14880205" cy="2642539"/>
            <a:chOff x="0" y="0"/>
            <a:chExt cx="1442892" cy="256240"/>
          </a:xfrm>
        </p:grpSpPr>
        <p:sp>
          <p:nvSpPr>
            <p:cNvPr id="6" name="Freeform 6"/>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7" name="TextBox 7"/>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8" name="TextBox 8"/>
          <p:cNvSpPr txBox="1"/>
          <p:nvPr/>
        </p:nvSpPr>
        <p:spPr>
          <a:xfrm>
            <a:off x="1583003" y="123825"/>
            <a:ext cx="6211801" cy="1224502"/>
          </a:xfrm>
          <a:prstGeom prst="rect">
            <a:avLst/>
          </a:prstGeom>
        </p:spPr>
        <p:txBody>
          <a:bodyPr lIns="0" tIns="0" rIns="0" bIns="0" rtlCol="0" anchor="t">
            <a:spAutoFit/>
          </a:bodyPr>
          <a:lstStyle/>
          <a:p>
            <a:pPr>
              <a:lnSpc>
                <a:spcPts val="10199"/>
              </a:lnSpc>
            </a:pPr>
            <a:r>
              <a:rPr lang="en-US" sz="8499" dirty="0">
                <a:solidFill>
                  <a:srgbClr val="FFFFFF"/>
                </a:solidFill>
                <a:latin typeface="Gabriola" panose="04040605051002020D02" pitchFamily="82" charset="0"/>
              </a:rPr>
              <a:t>Problem1</a:t>
            </a:r>
          </a:p>
        </p:txBody>
      </p:sp>
      <p:sp>
        <p:nvSpPr>
          <p:cNvPr id="9" name="Freeform 9"/>
          <p:cNvSpPr/>
          <p:nvPr/>
        </p:nvSpPr>
        <p:spPr>
          <a:xfrm>
            <a:off x="194243" y="178682"/>
            <a:ext cx="1206365" cy="1028700"/>
          </a:xfrm>
          <a:custGeom>
            <a:avLst/>
            <a:gdLst/>
            <a:ahLst/>
            <a:cxnLst/>
            <a:rect l="l" t="t" r="r" b="b"/>
            <a:pathLst>
              <a:path w="1206365" h="1028700">
                <a:moveTo>
                  <a:pt x="0" y="0"/>
                </a:moveTo>
                <a:lnTo>
                  <a:pt x="1206365" y="0"/>
                </a:lnTo>
                <a:lnTo>
                  <a:pt x="1206365" y="1028700"/>
                </a:lnTo>
                <a:lnTo>
                  <a:pt x="0" y="10287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Gabriola" panose="04040605051002020D02" pitchFamily="82" charset="0"/>
            </a:endParaRPr>
          </a:p>
        </p:txBody>
      </p:sp>
      <p:sp>
        <p:nvSpPr>
          <p:cNvPr id="10" name="Freeform 10"/>
          <p:cNvSpPr/>
          <p:nvPr/>
        </p:nvSpPr>
        <p:spPr>
          <a:xfrm>
            <a:off x="14249091" y="-417484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Gabriola" panose="04040605051002020D02" pitchFamily="82" charset="0"/>
            </a:endParaRPr>
          </a:p>
        </p:txBody>
      </p:sp>
      <p:sp>
        <p:nvSpPr>
          <p:cNvPr id="2" name="TextBox 7">
            <a:extLst>
              <a:ext uri="{FF2B5EF4-FFF2-40B4-BE49-F238E27FC236}">
                <a16:creationId xmlns="" xmlns:a16="http://schemas.microsoft.com/office/drawing/2014/main" id="{1E42E099-0985-AA89-35A0-A0FDCF87E552}"/>
              </a:ext>
            </a:extLst>
          </p:cNvPr>
          <p:cNvSpPr txBox="1"/>
          <p:nvPr/>
        </p:nvSpPr>
        <p:spPr>
          <a:xfrm>
            <a:off x="609600" y="1790700"/>
            <a:ext cx="17373600" cy="691856"/>
          </a:xfrm>
          <a:prstGeom prst="rect">
            <a:avLst/>
          </a:prstGeom>
        </p:spPr>
        <p:txBody>
          <a:bodyPr wrap="square" lIns="0" tIns="0" rIns="0" bIns="0" rtlCol="0" anchor="t">
            <a:spAutoFit/>
          </a:bodyPr>
          <a:lstStyle/>
          <a:p>
            <a:pPr>
              <a:lnSpc>
                <a:spcPts val="6314"/>
              </a:lnSpc>
            </a:pPr>
            <a:r>
              <a:rPr lang="en-US" sz="3000" spc="-112" dirty="0">
                <a:solidFill>
                  <a:schemeClr val="tx2"/>
                </a:solidFill>
                <a:latin typeface="Gabriola" panose="04040605051002020D02" pitchFamily="82" charset="0"/>
              </a:rPr>
              <a:t>The traditional methods of brain tumor classification based on manual inspection of MRI images are </a:t>
            </a:r>
            <a:r>
              <a:rPr lang="en-US" sz="3000" spc="-112" dirty="0">
                <a:solidFill>
                  <a:srgbClr val="FF0000"/>
                </a:solidFill>
                <a:latin typeface="Gabriola" panose="04040605051002020D02" pitchFamily="82" charset="0"/>
              </a:rPr>
              <a:t>time-consuming</a:t>
            </a:r>
            <a:r>
              <a:rPr lang="en-US" sz="3000" spc="-112" dirty="0">
                <a:solidFill>
                  <a:schemeClr val="tx2"/>
                </a:solidFill>
                <a:latin typeface="Gabriola" panose="04040605051002020D02" pitchFamily="82" charset="0"/>
              </a:rPr>
              <a:t> and subject to </a:t>
            </a:r>
            <a:r>
              <a:rPr lang="en-US" sz="3000" spc="-112" dirty="0">
                <a:solidFill>
                  <a:srgbClr val="FF0000"/>
                </a:solidFill>
                <a:latin typeface="Gabriola" panose="04040605051002020D02" pitchFamily="82" charset="0"/>
              </a:rPr>
              <a:t>human error</a:t>
            </a:r>
            <a:r>
              <a:rPr lang="en-US" sz="3000" spc="-112" dirty="0">
                <a:solidFill>
                  <a:schemeClr val="tx2"/>
                </a:solidFill>
                <a:latin typeface="Gabriola" panose="04040605051002020D02" pitchFamily="82" charset="0"/>
              </a:rPr>
              <a:t>.</a:t>
            </a:r>
          </a:p>
        </p:txBody>
      </p:sp>
      <p:sp>
        <p:nvSpPr>
          <p:cNvPr id="11" name="Freeform 6">
            <a:extLst>
              <a:ext uri="{FF2B5EF4-FFF2-40B4-BE49-F238E27FC236}">
                <a16:creationId xmlns="" xmlns:a16="http://schemas.microsoft.com/office/drawing/2014/main" id="{C6ABD000-1ABB-320A-7CD5-39C9DF25CE02}"/>
              </a:ext>
            </a:extLst>
          </p:cNvPr>
          <p:cNvSpPr/>
          <p:nvPr/>
        </p:nvSpPr>
        <p:spPr>
          <a:xfrm>
            <a:off x="56470" y="2054338"/>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latin typeface="Gabriola" panose="04040605051002020D02" pitchFamily="82" charset="0"/>
            </a:endParaRPr>
          </a:p>
        </p:txBody>
      </p:sp>
      <p:sp>
        <p:nvSpPr>
          <p:cNvPr id="14" name="TextBox 7">
            <a:extLst>
              <a:ext uri="{FF2B5EF4-FFF2-40B4-BE49-F238E27FC236}">
                <a16:creationId xmlns="" xmlns:a16="http://schemas.microsoft.com/office/drawing/2014/main" id="{37EE2A56-E2EF-FE8D-4DB1-3306551FDE2A}"/>
              </a:ext>
            </a:extLst>
          </p:cNvPr>
          <p:cNvSpPr txBox="1"/>
          <p:nvPr/>
        </p:nvSpPr>
        <p:spPr>
          <a:xfrm>
            <a:off x="609600" y="3530103"/>
            <a:ext cx="17373600" cy="2307683"/>
          </a:xfrm>
          <a:prstGeom prst="rect">
            <a:avLst/>
          </a:prstGeom>
        </p:spPr>
        <p:txBody>
          <a:bodyPr wrap="square" lIns="0" tIns="0" rIns="0" bIns="0" rtlCol="0" anchor="t">
            <a:spAutoFit/>
          </a:bodyPr>
          <a:lstStyle/>
          <a:p>
            <a:pPr>
              <a:lnSpc>
                <a:spcPts val="6314"/>
              </a:lnSpc>
            </a:pPr>
            <a:r>
              <a:rPr lang="en-US" sz="3000" spc="-112" dirty="0">
                <a:solidFill>
                  <a:schemeClr val="tx2"/>
                </a:solidFill>
                <a:latin typeface="Gabriola" panose="04040605051002020D02" pitchFamily="82" charset="0"/>
              </a:rPr>
              <a:t>Brain tumors pose a significant threat to human health, and </a:t>
            </a:r>
            <a:r>
              <a:rPr lang="en-US" sz="3000" spc="-112" dirty="0">
                <a:solidFill>
                  <a:srgbClr val="FF0000"/>
                </a:solidFill>
                <a:latin typeface="Gabriola" panose="04040605051002020D02" pitchFamily="82" charset="0"/>
              </a:rPr>
              <a:t>early detection</a:t>
            </a:r>
            <a:r>
              <a:rPr lang="en-US" sz="3000" spc="-112" dirty="0">
                <a:solidFill>
                  <a:schemeClr val="tx2"/>
                </a:solidFill>
                <a:latin typeface="Gabriola" panose="04040605051002020D02" pitchFamily="82" charset="0"/>
              </a:rPr>
              <a:t> plays a crucial role in effective treatment. According to estimates, a considerable number of individuals are diagnosed with brain tumors annually, making it a pressing issue.</a:t>
            </a:r>
          </a:p>
          <a:p>
            <a:pPr>
              <a:lnSpc>
                <a:spcPts val="6314"/>
              </a:lnSpc>
            </a:pPr>
            <a:endParaRPr lang="en-US" sz="3000" spc="-112" dirty="0">
              <a:solidFill>
                <a:schemeClr val="tx2"/>
              </a:solidFill>
              <a:latin typeface="Gabriola" panose="04040605051002020D02" pitchFamily="82" charset="0"/>
            </a:endParaRPr>
          </a:p>
        </p:txBody>
      </p:sp>
      <p:sp>
        <p:nvSpPr>
          <p:cNvPr id="15" name="Freeform 6">
            <a:extLst>
              <a:ext uri="{FF2B5EF4-FFF2-40B4-BE49-F238E27FC236}">
                <a16:creationId xmlns="" xmlns:a16="http://schemas.microsoft.com/office/drawing/2014/main" id="{52965982-408C-556A-F1FA-97D18D3AC908}"/>
              </a:ext>
            </a:extLst>
          </p:cNvPr>
          <p:cNvSpPr/>
          <p:nvPr/>
        </p:nvSpPr>
        <p:spPr>
          <a:xfrm>
            <a:off x="56470" y="3793741"/>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latin typeface="Gabriola" panose="04040605051002020D02" pitchFamily="82" charset="0"/>
            </a:endParaRPr>
          </a:p>
        </p:txBody>
      </p:sp>
      <p:pic>
        <p:nvPicPr>
          <p:cNvPr id="17" name="Picture 16" descr="A couple of numbers on a white background&#10;&#10;Description automatically generated">
            <a:extLst>
              <a:ext uri="{FF2B5EF4-FFF2-40B4-BE49-F238E27FC236}">
                <a16:creationId xmlns="" xmlns:a16="http://schemas.microsoft.com/office/drawing/2014/main" id="{F3F390E0-834B-7BEA-BCD2-B7A84B897D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1000" y="6507228"/>
            <a:ext cx="10287000" cy="3208272"/>
          </a:xfrm>
          <a:prstGeom prst="rect">
            <a:avLst/>
          </a:prstGeom>
        </p:spPr>
      </p:pic>
      <p:pic>
        <p:nvPicPr>
          <p:cNvPr id="19" name="Picture 18" descr="A graph of the number of deaths&#10;&#10;Description automatically generated with medium confidence">
            <a:extLst>
              <a:ext uri="{FF2B5EF4-FFF2-40B4-BE49-F238E27FC236}">
                <a16:creationId xmlns="" xmlns:a16="http://schemas.microsoft.com/office/drawing/2014/main" id="{D0046E6C-A5DD-7D03-4161-6736886801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6073901"/>
            <a:ext cx="7544561" cy="3641599"/>
          </a:xfrm>
          <a:prstGeom prst="rect">
            <a:avLst/>
          </a:prstGeom>
        </p:spPr>
      </p:pic>
      <p:sp>
        <p:nvSpPr>
          <p:cNvPr id="20" name="TextBox 7">
            <a:extLst>
              <a:ext uri="{FF2B5EF4-FFF2-40B4-BE49-F238E27FC236}">
                <a16:creationId xmlns="" xmlns:a16="http://schemas.microsoft.com/office/drawing/2014/main" id="{72DE127F-294A-E8CE-370D-1DA98A3330A9}"/>
              </a:ext>
            </a:extLst>
          </p:cNvPr>
          <p:cNvSpPr txBox="1"/>
          <p:nvPr/>
        </p:nvSpPr>
        <p:spPr>
          <a:xfrm>
            <a:off x="1714499" y="9453173"/>
            <a:ext cx="5524501" cy="676788"/>
          </a:xfrm>
          <a:prstGeom prst="rect">
            <a:avLst/>
          </a:prstGeom>
        </p:spPr>
        <p:txBody>
          <a:bodyPr wrap="square" lIns="0" tIns="0" rIns="0" bIns="0" rtlCol="0" anchor="t">
            <a:spAutoFit/>
          </a:bodyPr>
          <a:lstStyle/>
          <a:p>
            <a:pPr>
              <a:lnSpc>
                <a:spcPts val="6314"/>
              </a:lnSpc>
            </a:pPr>
            <a:r>
              <a:rPr lang="en-US" sz="2000" dirty="0">
                <a:latin typeface="Gabriola" panose="04040605051002020D02" pitchFamily="82" charset="0"/>
                <a:hlinkClick r:id="rId10"/>
              </a:rPr>
              <a:t>International patterns and trends in the brain cancer</a:t>
            </a:r>
            <a:endParaRPr lang="en-US" sz="2000" spc="-112" dirty="0">
              <a:solidFill>
                <a:schemeClr val="tx2"/>
              </a:solidFill>
              <a:latin typeface="Gabriola" panose="04040605051002020D02" pitchFamily="82" charset="0"/>
            </a:endParaRPr>
          </a:p>
        </p:txBody>
      </p:sp>
      <p:sp>
        <p:nvSpPr>
          <p:cNvPr id="22" name="TextBox 7">
            <a:extLst>
              <a:ext uri="{FF2B5EF4-FFF2-40B4-BE49-F238E27FC236}">
                <a16:creationId xmlns="" xmlns:a16="http://schemas.microsoft.com/office/drawing/2014/main" id="{8584E3D6-7654-6A0F-57B0-CA4376472D91}"/>
              </a:ext>
            </a:extLst>
          </p:cNvPr>
          <p:cNvSpPr txBox="1"/>
          <p:nvPr/>
        </p:nvSpPr>
        <p:spPr>
          <a:xfrm>
            <a:off x="12344091" y="9481748"/>
            <a:ext cx="1905000" cy="676788"/>
          </a:xfrm>
          <a:prstGeom prst="rect">
            <a:avLst/>
          </a:prstGeom>
        </p:spPr>
        <p:txBody>
          <a:bodyPr wrap="square" lIns="0" tIns="0" rIns="0" bIns="0" rtlCol="0" anchor="t">
            <a:spAutoFit/>
          </a:bodyPr>
          <a:lstStyle/>
          <a:p>
            <a:pPr>
              <a:lnSpc>
                <a:spcPts val="6314"/>
              </a:lnSpc>
            </a:pPr>
            <a:r>
              <a:rPr lang="en-US" sz="2000" dirty="0">
                <a:latin typeface="Gabriola" panose="04040605051002020D02" pitchFamily="82" charset="0"/>
                <a:hlinkClick r:id="rId11"/>
              </a:rPr>
              <a:t>Brain Tumor Facts</a:t>
            </a:r>
            <a:endParaRPr lang="en-US" sz="2000" spc="-112" dirty="0">
              <a:solidFill>
                <a:schemeClr val="tx2"/>
              </a:solidFill>
              <a:latin typeface="Gabriola" panose="04040605051002020D02" pitchFamily="8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4" grpId="0"/>
      <p:bldP spid="15" grpId="0" animBg="1"/>
      <p:bldP spid="20"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97426" y="178682"/>
            <a:ext cx="10500040" cy="340093"/>
          </a:xfrm>
          <a:prstGeom prst="rect">
            <a:avLst/>
          </a:prstGeom>
        </p:spPr>
        <p:txBody>
          <a:bodyPr lIns="0" tIns="0" rIns="0" bIns="0" rtlCol="0" anchor="t">
            <a:spAutoFit/>
          </a:bodyPr>
          <a:lstStyle/>
          <a:p>
            <a:pPr>
              <a:lnSpc>
                <a:spcPts val="2955"/>
              </a:lnSpc>
            </a:pPr>
            <a:endParaRPr>
              <a:solidFill>
                <a:schemeClr val="tx2"/>
              </a:solidFill>
              <a:latin typeface="Gabriola" panose="04040605051002020D02" pitchFamily="82" charset="0"/>
            </a:endParaRPr>
          </a:p>
        </p:txBody>
      </p:sp>
      <p:grpSp>
        <p:nvGrpSpPr>
          <p:cNvPr id="5" name="Group 5"/>
          <p:cNvGrpSpPr/>
          <p:nvPr/>
        </p:nvGrpSpPr>
        <p:grpSpPr>
          <a:xfrm rot="-10800000">
            <a:off x="-6411403" y="-1142587"/>
            <a:ext cx="14880205" cy="2642539"/>
            <a:chOff x="0" y="0"/>
            <a:chExt cx="1442892" cy="256240"/>
          </a:xfrm>
        </p:grpSpPr>
        <p:sp>
          <p:nvSpPr>
            <p:cNvPr id="6" name="Freeform 6"/>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a:solidFill>
                  <a:schemeClr val="tx2"/>
                </a:solidFill>
                <a:latin typeface="Gabriola" panose="04040605051002020D02" pitchFamily="82" charset="0"/>
              </a:endParaRPr>
            </a:p>
          </p:txBody>
        </p:sp>
        <p:sp>
          <p:nvSpPr>
            <p:cNvPr id="7" name="TextBox 7"/>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solidFill>
                  <a:schemeClr val="tx2"/>
                </a:solidFill>
                <a:latin typeface="Gabriola" panose="04040605051002020D02" pitchFamily="82" charset="0"/>
              </a:endParaRPr>
            </a:p>
          </p:txBody>
        </p:sp>
      </p:grpSp>
      <p:sp>
        <p:nvSpPr>
          <p:cNvPr id="8" name="TextBox 8"/>
          <p:cNvSpPr txBox="1"/>
          <p:nvPr/>
        </p:nvSpPr>
        <p:spPr>
          <a:xfrm>
            <a:off x="1583003" y="123825"/>
            <a:ext cx="6211801" cy="1224502"/>
          </a:xfrm>
          <a:prstGeom prst="rect">
            <a:avLst/>
          </a:prstGeom>
        </p:spPr>
        <p:txBody>
          <a:bodyPr lIns="0" tIns="0" rIns="0" bIns="0" rtlCol="0" anchor="t">
            <a:spAutoFit/>
          </a:bodyPr>
          <a:lstStyle/>
          <a:p>
            <a:pPr>
              <a:lnSpc>
                <a:spcPts val="10199"/>
              </a:lnSpc>
            </a:pPr>
            <a:r>
              <a:rPr lang="en-US" sz="8499" dirty="0">
                <a:solidFill>
                  <a:schemeClr val="bg1"/>
                </a:solidFill>
                <a:latin typeface="Gabriola" panose="04040605051002020D02" pitchFamily="82" charset="0"/>
              </a:rPr>
              <a:t>Problem2</a:t>
            </a:r>
          </a:p>
        </p:txBody>
      </p:sp>
      <p:sp>
        <p:nvSpPr>
          <p:cNvPr id="9" name="Freeform 9"/>
          <p:cNvSpPr/>
          <p:nvPr/>
        </p:nvSpPr>
        <p:spPr>
          <a:xfrm>
            <a:off x="194243" y="178682"/>
            <a:ext cx="1206365" cy="1028700"/>
          </a:xfrm>
          <a:custGeom>
            <a:avLst/>
            <a:gdLst/>
            <a:ahLst/>
            <a:cxnLst/>
            <a:rect l="l" t="t" r="r" b="b"/>
            <a:pathLst>
              <a:path w="1206365" h="1028700">
                <a:moveTo>
                  <a:pt x="0" y="0"/>
                </a:moveTo>
                <a:lnTo>
                  <a:pt x="1206365" y="0"/>
                </a:lnTo>
                <a:lnTo>
                  <a:pt x="1206365" y="1028700"/>
                </a:lnTo>
                <a:lnTo>
                  <a:pt x="0" y="10287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solidFill>
                <a:schemeClr val="tx2"/>
              </a:solidFill>
              <a:latin typeface="Gabriola" panose="04040605051002020D02" pitchFamily="82" charset="0"/>
            </a:endParaRPr>
          </a:p>
        </p:txBody>
      </p:sp>
      <p:sp>
        <p:nvSpPr>
          <p:cNvPr id="10" name="Freeform 10"/>
          <p:cNvSpPr/>
          <p:nvPr/>
        </p:nvSpPr>
        <p:spPr>
          <a:xfrm>
            <a:off x="14249091" y="-417484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solidFill>
                <a:schemeClr val="tx2"/>
              </a:solidFill>
              <a:latin typeface="Gabriola" panose="04040605051002020D02" pitchFamily="82" charset="0"/>
            </a:endParaRPr>
          </a:p>
        </p:txBody>
      </p:sp>
      <p:sp>
        <p:nvSpPr>
          <p:cNvPr id="11" name="Freeform 6">
            <a:extLst>
              <a:ext uri="{FF2B5EF4-FFF2-40B4-BE49-F238E27FC236}">
                <a16:creationId xmlns="" xmlns:a16="http://schemas.microsoft.com/office/drawing/2014/main" id="{C6ABD000-1ABB-320A-7CD5-39C9DF25CE02}"/>
              </a:ext>
            </a:extLst>
          </p:cNvPr>
          <p:cNvSpPr/>
          <p:nvPr/>
        </p:nvSpPr>
        <p:spPr>
          <a:xfrm>
            <a:off x="56470" y="2054338"/>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solidFill>
                <a:schemeClr val="tx2"/>
              </a:solidFill>
              <a:latin typeface="Gabriola" panose="04040605051002020D02" pitchFamily="82" charset="0"/>
            </a:endParaRPr>
          </a:p>
        </p:txBody>
      </p:sp>
      <p:sp>
        <p:nvSpPr>
          <p:cNvPr id="14" name="TextBox 7">
            <a:extLst>
              <a:ext uri="{FF2B5EF4-FFF2-40B4-BE49-F238E27FC236}">
                <a16:creationId xmlns="" xmlns:a16="http://schemas.microsoft.com/office/drawing/2014/main" id="{37EE2A56-E2EF-FE8D-4DB1-3306551FDE2A}"/>
              </a:ext>
            </a:extLst>
          </p:cNvPr>
          <p:cNvSpPr txBox="1"/>
          <p:nvPr/>
        </p:nvSpPr>
        <p:spPr>
          <a:xfrm>
            <a:off x="609600" y="3530103"/>
            <a:ext cx="17373600" cy="713657"/>
          </a:xfrm>
          <a:prstGeom prst="rect">
            <a:avLst/>
          </a:prstGeom>
        </p:spPr>
        <p:txBody>
          <a:bodyPr wrap="square" lIns="0" tIns="0" rIns="0" bIns="0" rtlCol="0" anchor="t">
            <a:spAutoFit/>
          </a:bodyPr>
          <a:lstStyle/>
          <a:p>
            <a:pPr>
              <a:lnSpc>
                <a:spcPts val="6314"/>
              </a:lnSpc>
            </a:pPr>
            <a:endParaRPr lang="en-US" sz="3000" spc="-112" dirty="0">
              <a:solidFill>
                <a:schemeClr val="tx2"/>
              </a:solidFill>
              <a:latin typeface="Gabriola" panose="04040605051002020D02" pitchFamily="82" charset="0"/>
            </a:endParaRPr>
          </a:p>
        </p:txBody>
      </p:sp>
      <p:sp>
        <p:nvSpPr>
          <p:cNvPr id="15" name="Freeform 6">
            <a:extLst>
              <a:ext uri="{FF2B5EF4-FFF2-40B4-BE49-F238E27FC236}">
                <a16:creationId xmlns="" xmlns:a16="http://schemas.microsoft.com/office/drawing/2014/main" id="{52965982-408C-556A-F1FA-97D18D3AC908}"/>
              </a:ext>
            </a:extLst>
          </p:cNvPr>
          <p:cNvSpPr/>
          <p:nvPr/>
        </p:nvSpPr>
        <p:spPr>
          <a:xfrm>
            <a:off x="56470" y="3058702"/>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solidFill>
                <a:schemeClr val="tx2"/>
              </a:solidFill>
              <a:latin typeface="Gabriola" panose="04040605051002020D02" pitchFamily="82" charset="0"/>
            </a:endParaRPr>
          </a:p>
        </p:txBody>
      </p:sp>
      <p:sp>
        <p:nvSpPr>
          <p:cNvPr id="4" name="Freeform 6">
            <a:extLst>
              <a:ext uri="{FF2B5EF4-FFF2-40B4-BE49-F238E27FC236}">
                <a16:creationId xmlns="" xmlns:a16="http://schemas.microsoft.com/office/drawing/2014/main" id="{D5E5A34C-0A36-F036-F040-5C32D20FF584}"/>
              </a:ext>
            </a:extLst>
          </p:cNvPr>
          <p:cNvSpPr/>
          <p:nvPr/>
        </p:nvSpPr>
        <p:spPr>
          <a:xfrm>
            <a:off x="56470" y="4243760"/>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solidFill>
                <a:schemeClr val="tx2"/>
              </a:solidFill>
              <a:latin typeface="Gabriola" panose="04040605051002020D02" pitchFamily="82" charset="0"/>
            </a:endParaRPr>
          </a:p>
        </p:txBody>
      </p:sp>
      <p:sp>
        <p:nvSpPr>
          <p:cNvPr id="12" name="TextBox 11">
            <a:extLst>
              <a:ext uri="{FF2B5EF4-FFF2-40B4-BE49-F238E27FC236}">
                <a16:creationId xmlns="" xmlns:a16="http://schemas.microsoft.com/office/drawing/2014/main" id="{57E3E849-DA21-0B2A-086A-7382C332B880}"/>
              </a:ext>
            </a:extLst>
          </p:cNvPr>
          <p:cNvSpPr txBox="1"/>
          <p:nvPr/>
        </p:nvSpPr>
        <p:spPr>
          <a:xfrm>
            <a:off x="797425" y="3033259"/>
            <a:ext cx="9382245" cy="861774"/>
          </a:xfrm>
          <a:prstGeom prst="rect">
            <a:avLst/>
          </a:prstGeom>
          <a:noFill/>
        </p:spPr>
        <p:txBody>
          <a:bodyPr wrap="square">
            <a:spAutoFit/>
          </a:bodyPr>
          <a:lstStyle/>
          <a:p>
            <a:pPr marL="457200" lvl="0" indent="-355601" algn="just">
              <a:spcBef>
                <a:spcPts val="0"/>
              </a:spcBef>
              <a:spcAft>
                <a:spcPts val="0"/>
              </a:spcAft>
              <a:buSzPts val="2000"/>
              <a:buChar char="•"/>
            </a:pPr>
            <a:r>
              <a:rPr lang="en-US" sz="2500" dirty="0">
                <a:solidFill>
                  <a:schemeClr val="tx2"/>
                </a:solidFill>
                <a:latin typeface="Gabriola" panose="04040605051002020D02" pitchFamily="82" charset="0"/>
              </a:rPr>
              <a:t>Ocular diseases can be very severe and lead to blindness. Therefore, early identification of the disease can lessen the severity of the condition.</a:t>
            </a:r>
          </a:p>
        </p:txBody>
      </p:sp>
      <p:sp>
        <p:nvSpPr>
          <p:cNvPr id="13" name="TextBox 12">
            <a:extLst>
              <a:ext uri="{FF2B5EF4-FFF2-40B4-BE49-F238E27FC236}">
                <a16:creationId xmlns="" xmlns:a16="http://schemas.microsoft.com/office/drawing/2014/main" id="{D4E6BB5D-1B0E-FE82-4A6C-1AA37F81663F}"/>
              </a:ext>
            </a:extLst>
          </p:cNvPr>
          <p:cNvSpPr txBox="1"/>
          <p:nvPr/>
        </p:nvSpPr>
        <p:spPr>
          <a:xfrm>
            <a:off x="797425" y="1995931"/>
            <a:ext cx="11242175" cy="861774"/>
          </a:xfrm>
          <a:prstGeom prst="rect">
            <a:avLst/>
          </a:prstGeom>
          <a:noFill/>
        </p:spPr>
        <p:txBody>
          <a:bodyPr wrap="square">
            <a:spAutoFit/>
          </a:bodyPr>
          <a:lstStyle/>
          <a:p>
            <a:pPr marL="457200" lvl="0" indent="-355601" algn="just">
              <a:spcBef>
                <a:spcPts val="800"/>
              </a:spcBef>
              <a:spcAft>
                <a:spcPts val="0"/>
              </a:spcAft>
              <a:buSzPts val="2000"/>
              <a:buChar char="•"/>
            </a:pPr>
            <a:r>
              <a:rPr lang="en-US" sz="2500" dirty="0">
                <a:solidFill>
                  <a:schemeClr val="tx2"/>
                </a:solidFill>
                <a:latin typeface="Gabriola" panose="04040605051002020D02" pitchFamily="82" charset="0"/>
              </a:rPr>
              <a:t>According to the </a:t>
            </a:r>
            <a:r>
              <a:rPr lang="en-US" sz="2500" b="1" dirty="0">
                <a:solidFill>
                  <a:srgbClr val="DA0000"/>
                </a:solidFill>
                <a:latin typeface="Gabriola" panose="04040605051002020D02" pitchFamily="82" charset="0"/>
              </a:rPr>
              <a:t>World Health Organization (WHO)</a:t>
            </a:r>
            <a:r>
              <a:rPr lang="en-US" sz="2500" b="1" dirty="0">
                <a:solidFill>
                  <a:schemeClr val="tx2"/>
                </a:solidFill>
                <a:latin typeface="Gabriola" panose="04040605051002020D02" pitchFamily="82" charset="0"/>
              </a:rPr>
              <a:t>, </a:t>
            </a:r>
            <a:r>
              <a:rPr lang="en-US" sz="2500" dirty="0">
                <a:solidFill>
                  <a:schemeClr val="tx2"/>
                </a:solidFill>
                <a:latin typeface="Gabriola" panose="04040605051002020D02" pitchFamily="82" charset="0"/>
              </a:rPr>
              <a:t>there are around 2.2 billion people who are visually impaired worldwide, and at least 1 billion of these cases might have been prevented.</a:t>
            </a:r>
          </a:p>
        </p:txBody>
      </p:sp>
      <p:sp>
        <p:nvSpPr>
          <p:cNvPr id="32" name="TextBox 31">
            <a:extLst>
              <a:ext uri="{FF2B5EF4-FFF2-40B4-BE49-F238E27FC236}">
                <a16:creationId xmlns="" xmlns:a16="http://schemas.microsoft.com/office/drawing/2014/main" id="{E8470BEF-7177-15A6-418E-1596CD7BA538}"/>
              </a:ext>
            </a:extLst>
          </p:cNvPr>
          <p:cNvSpPr txBox="1"/>
          <p:nvPr/>
        </p:nvSpPr>
        <p:spPr>
          <a:xfrm>
            <a:off x="797425" y="4243760"/>
            <a:ext cx="10932096" cy="1246495"/>
          </a:xfrm>
          <a:prstGeom prst="rect">
            <a:avLst/>
          </a:prstGeom>
          <a:noFill/>
        </p:spPr>
        <p:txBody>
          <a:bodyPr wrap="square">
            <a:spAutoFit/>
          </a:bodyPr>
          <a:lstStyle/>
          <a:p>
            <a:pPr marL="457200" lvl="0" indent="-355601" algn="just">
              <a:spcBef>
                <a:spcPts val="0"/>
              </a:spcBef>
              <a:spcAft>
                <a:spcPts val="0"/>
              </a:spcAft>
              <a:buSzPts val="2000"/>
              <a:buChar char="•"/>
            </a:pPr>
            <a:r>
              <a:rPr lang="en-US" sz="2500" dirty="0" err="1">
                <a:solidFill>
                  <a:schemeClr val="tx2"/>
                </a:solidFill>
                <a:latin typeface="Gabriola" panose="04040605051002020D02" pitchFamily="82" charset="0"/>
              </a:rPr>
              <a:t>Here,we</a:t>
            </a:r>
            <a:r>
              <a:rPr lang="en-US" sz="2500" dirty="0">
                <a:solidFill>
                  <a:schemeClr val="tx2"/>
                </a:solidFill>
                <a:latin typeface="Gabriola" panose="04040605051002020D02" pitchFamily="82" charset="0"/>
              </a:rPr>
              <a:t> have solved this problem using some Deep Learning      models to predict whether an image belongs to </a:t>
            </a:r>
            <a:r>
              <a:rPr lang="en-US" sz="2500" dirty="0" err="1">
                <a:solidFill>
                  <a:schemeClr val="tx2"/>
                </a:solidFill>
                <a:latin typeface="Gabriola" panose="04040605051002020D02" pitchFamily="82" charset="0"/>
              </a:rPr>
              <a:t>DiabeticRetinopathy</a:t>
            </a:r>
            <a:r>
              <a:rPr lang="en-US" sz="2500" dirty="0">
                <a:solidFill>
                  <a:schemeClr val="tx2"/>
                </a:solidFill>
                <a:latin typeface="Gabriola" panose="04040605051002020D02" pitchFamily="82" charset="0"/>
              </a:rPr>
              <a:t>, Glaucoma, Cataracts, </a:t>
            </a:r>
            <a:r>
              <a:rPr lang="en-US" sz="2500" dirty="0" err="1">
                <a:solidFill>
                  <a:schemeClr val="tx2"/>
                </a:solidFill>
                <a:latin typeface="Gabriola" panose="04040605051002020D02" pitchFamily="82" charset="0"/>
              </a:rPr>
              <a:t>Agerelated</a:t>
            </a:r>
            <a:r>
              <a:rPr lang="en-US" sz="2500" dirty="0">
                <a:solidFill>
                  <a:schemeClr val="tx2"/>
                </a:solidFill>
                <a:latin typeface="Gabriola" panose="04040605051002020D02" pitchFamily="82" charset="0"/>
              </a:rPr>
              <a:t> Macular Degeneration, Myopia, Hypertension.</a:t>
            </a:r>
          </a:p>
        </p:txBody>
      </p:sp>
      <p:pic>
        <p:nvPicPr>
          <p:cNvPr id="16" name="Picture 15" descr="A graph of vision loss&#10;&#10;Description automatically generated">
            <a:extLst>
              <a:ext uri="{FF2B5EF4-FFF2-40B4-BE49-F238E27FC236}">
                <a16:creationId xmlns="" xmlns:a16="http://schemas.microsoft.com/office/drawing/2014/main" id="{3F82F852-6EA7-A201-134F-7945BF5F8F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490254"/>
            <a:ext cx="9296400" cy="4796745"/>
          </a:xfrm>
          <a:prstGeom prst="rect">
            <a:avLst/>
          </a:prstGeom>
        </p:spPr>
      </p:pic>
      <p:pic>
        <p:nvPicPr>
          <p:cNvPr id="18" name="Picture 17" descr="A graph of different countries/regions&#10;&#10;Description automatically generated with medium confidence">
            <a:extLst>
              <a:ext uri="{FF2B5EF4-FFF2-40B4-BE49-F238E27FC236}">
                <a16:creationId xmlns="" xmlns:a16="http://schemas.microsoft.com/office/drawing/2014/main" id="{840734EF-F0B7-5E80-9AF3-660D14796C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96400" y="5490253"/>
            <a:ext cx="8722225" cy="4796746"/>
          </a:xfrm>
          <a:prstGeom prst="rect">
            <a:avLst/>
          </a:prstGeom>
        </p:spPr>
      </p:pic>
    </p:spTree>
    <p:extLst>
      <p:ext uri="{BB962C8B-B14F-4D97-AF65-F5344CB8AC3E}">
        <p14:creationId xmlns:p14="http://schemas.microsoft.com/office/powerpoint/2010/main" val="1408251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nodePh="1">
                                  <p:stCondLst>
                                    <p:cond delay="0"/>
                                  </p:stCondLst>
                                  <p:endCondLst>
                                    <p:cond evt="begin" delay="0">
                                      <p:tn val="27"/>
                                    </p:cond>
                                  </p:end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0-#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0-#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2">
                                            <p:txEl>
                                              <p:pRg st="0" end="0"/>
                                            </p:txEl>
                                          </p:spTgt>
                                        </p:tgtEl>
                                        <p:attrNameLst>
                                          <p:attrName>style.visibility</p:attrName>
                                        </p:attrNameLst>
                                      </p:cBhvr>
                                      <p:to>
                                        <p:strVal val="visible"/>
                                      </p:to>
                                    </p:set>
                                    <p:anim calcmode="lin" valueType="num">
                                      <p:cBhvr additive="base">
                                        <p:cTn id="55"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animBg="1"/>
      <p:bldP spid="4" grpId="0" animBg="1"/>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BFFA0D9-7E11-926E-3576-0904CBB9F19D}"/>
            </a:ext>
          </a:extLst>
        </p:cNvPr>
        <p:cNvGrpSpPr/>
        <p:nvPr/>
      </p:nvGrpSpPr>
      <p:grpSpPr>
        <a:xfrm>
          <a:off x="0" y="0"/>
          <a:ext cx="0" cy="0"/>
          <a:chOff x="0" y="0"/>
          <a:chExt cx="0" cy="0"/>
        </a:xfrm>
      </p:grpSpPr>
      <p:grpSp>
        <p:nvGrpSpPr>
          <p:cNvPr id="2" name="Group 2">
            <a:extLst>
              <a:ext uri="{FF2B5EF4-FFF2-40B4-BE49-F238E27FC236}">
                <a16:creationId xmlns="" xmlns:a16="http://schemas.microsoft.com/office/drawing/2014/main" id="{2F5EF578-C692-4FBF-7D5E-537FCCF4936E}"/>
              </a:ext>
            </a:extLst>
          </p:cNvPr>
          <p:cNvGrpSpPr/>
          <p:nvPr/>
        </p:nvGrpSpPr>
        <p:grpSpPr>
          <a:xfrm>
            <a:off x="76200" y="2781300"/>
            <a:ext cx="6781800" cy="7391400"/>
            <a:chOff x="0" y="0"/>
            <a:chExt cx="1335319" cy="1819723"/>
          </a:xfrm>
        </p:grpSpPr>
        <p:sp>
          <p:nvSpPr>
            <p:cNvPr id="3" name="Freeform 3">
              <a:extLst>
                <a:ext uri="{FF2B5EF4-FFF2-40B4-BE49-F238E27FC236}">
                  <a16:creationId xmlns="" xmlns:a16="http://schemas.microsoft.com/office/drawing/2014/main" id="{183B2D7A-D141-84D5-573C-690DD6EE3D49}"/>
                </a:ext>
              </a:extLst>
            </p:cNvPr>
            <p:cNvSpPr/>
            <p:nvPr/>
          </p:nvSpPr>
          <p:spPr>
            <a:xfrm>
              <a:off x="0" y="0"/>
              <a:ext cx="1335319" cy="1819723"/>
            </a:xfrm>
            <a:custGeom>
              <a:avLst/>
              <a:gdLst/>
              <a:ahLst/>
              <a:cxnLst/>
              <a:rect l="l" t="t" r="r" b="b"/>
              <a:pathLst>
                <a:path w="1335319" h="1819723">
                  <a:moveTo>
                    <a:pt x="0" y="0"/>
                  </a:moveTo>
                  <a:lnTo>
                    <a:pt x="1335319" y="0"/>
                  </a:lnTo>
                  <a:lnTo>
                    <a:pt x="1335319" y="1819723"/>
                  </a:lnTo>
                  <a:lnTo>
                    <a:pt x="0" y="1819723"/>
                  </a:lnTo>
                  <a:close/>
                </a:path>
              </a:pathLst>
            </a:custGeom>
            <a:gradFill rotWithShape="1">
              <a:gsLst>
                <a:gs pos="0">
                  <a:srgbClr val="004AAD">
                    <a:alpha val="100000"/>
                  </a:srgbClr>
                </a:gs>
                <a:gs pos="100000">
                  <a:srgbClr val="CB6CE6">
                    <a:alpha val="100000"/>
                  </a:srgbClr>
                </a:gs>
              </a:gsLst>
              <a:lin ang="0"/>
            </a:gradFill>
            <a:ln w="9525">
              <a:solidFill>
                <a:srgbClr val="2A2E3A"/>
              </a:solidFill>
            </a:ln>
          </p:spPr>
          <p:txBody>
            <a:bodyPr/>
            <a:lstStyle/>
            <a:p>
              <a:endParaRPr lang="en-US">
                <a:latin typeface="Gabriola" panose="04040605051002020D02" pitchFamily="82" charset="0"/>
              </a:endParaRPr>
            </a:p>
          </p:txBody>
        </p:sp>
        <p:sp>
          <p:nvSpPr>
            <p:cNvPr id="4" name="TextBox 4">
              <a:extLst>
                <a:ext uri="{FF2B5EF4-FFF2-40B4-BE49-F238E27FC236}">
                  <a16:creationId xmlns="" xmlns:a16="http://schemas.microsoft.com/office/drawing/2014/main" id="{3FFDC898-2BB8-9612-693D-C574EE66EC18}"/>
                </a:ext>
              </a:extLst>
            </p:cNvPr>
            <p:cNvSpPr txBox="1"/>
            <p:nvPr/>
          </p:nvSpPr>
          <p:spPr>
            <a:xfrm>
              <a:off x="0" y="-38100"/>
              <a:ext cx="812800" cy="8509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12" name="Freeform 12">
            <a:extLst>
              <a:ext uri="{FF2B5EF4-FFF2-40B4-BE49-F238E27FC236}">
                <a16:creationId xmlns="" xmlns:a16="http://schemas.microsoft.com/office/drawing/2014/main" id="{BD72A9C1-E44F-9E32-2D68-9A76809130B2}"/>
              </a:ext>
            </a:extLst>
          </p:cNvPr>
          <p:cNvSpPr/>
          <p:nvPr/>
        </p:nvSpPr>
        <p:spPr>
          <a:xfrm>
            <a:off x="2819400" y="2933700"/>
            <a:ext cx="1123360" cy="1123360"/>
          </a:xfrm>
          <a:custGeom>
            <a:avLst/>
            <a:gdLst/>
            <a:ahLst/>
            <a:cxnLst/>
            <a:rect l="l" t="t" r="r" b="b"/>
            <a:pathLst>
              <a:path w="1123360" h="1123360">
                <a:moveTo>
                  <a:pt x="0" y="0"/>
                </a:moveTo>
                <a:lnTo>
                  <a:pt x="1123361" y="0"/>
                </a:lnTo>
                <a:lnTo>
                  <a:pt x="1123361" y="1123360"/>
                </a:lnTo>
                <a:lnTo>
                  <a:pt x="0" y="1123360"/>
                </a:lnTo>
                <a:lnTo>
                  <a:pt x="0" y="0"/>
                </a:lnTo>
                <a:close/>
              </a:path>
            </a:pathLst>
          </a:custGeom>
          <a:blipFill>
            <a:blip r:embed="rId2"/>
            <a:stretch>
              <a:fillRect/>
            </a:stretch>
          </a:blipFill>
        </p:spPr>
        <p:txBody>
          <a:bodyPr/>
          <a:lstStyle/>
          <a:p>
            <a:endParaRPr lang="en-US" dirty="0">
              <a:latin typeface="Gabriola" panose="04040605051002020D02" pitchFamily="82" charset="0"/>
            </a:endParaRPr>
          </a:p>
        </p:txBody>
      </p:sp>
      <p:grpSp>
        <p:nvGrpSpPr>
          <p:cNvPr id="25" name="Group 25">
            <a:extLst>
              <a:ext uri="{FF2B5EF4-FFF2-40B4-BE49-F238E27FC236}">
                <a16:creationId xmlns="" xmlns:a16="http://schemas.microsoft.com/office/drawing/2014/main" id="{71E95CBC-5512-9C24-F1B5-0A0404B52DA4}"/>
              </a:ext>
            </a:extLst>
          </p:cNvPr>
          <p:cNvGrpSpPr/>
          <p:nvPr/>
        </p:nvGrpSpPr>
        <p:grpSpPr>
          <a:xfrm rot="-10800000">
            <a:off x="-5947933" y="0"/>
            <a:ext cx="14880205" cy="2642539"/>
            <a:chOff x="0" y="0"/>
            <a:chExt cx="1442892" cy="256240"/>
          </a:xfrm>
        </p:grpSpPr>
        <p:sp>
          <p:nvSpPr>
            <p:cNvPr id="26" name="Freeform 26">
              <a:extLst>
                <a:ext uri="{FF2B5EF4-FFF2-40B4-BE49-F238E27FC236}">
                  <a16:creationId xmlns="" xmlns:a16="http://schemas.microsoft.com/office/drawing/2014/main" id="{A0791CE8-4EDB-3D9A-84A9-FE689E881D57}"/>
                </a:ext>
              </a:extLst>
            </p:cNvPr>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txBody>
            <a:bodyPr/>
            <a:lstStyle/>
            <a:p>
              <a:endParaRPr lang="en-US">
                <a:latin typeface="Gabriola" panose="04040605051002020D02" pitchFamily="82" charset="0"/>
              </a:endParaRPr>
            </a:p>
          </p:txBody>
        </p:sp>
        <p:sp>
          <p:nvSpPr>
            <p:cNvPr id="27" name="TextBox 27">
              <a:extLst>
                <a:ext uri="{FF2B5EF4-FFF2-40B4-BE49-F238E27FC236}">
                  <a16:creationId xmlns="" xmlns:a16="http://schemas.microsoft.com/office/drawing/2014/main" id="{E6FB08FC-0A74-522D-B02C-12F72D5EA7A0}"/>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latin typeface="Gabriola" panose="04040605051002020D02" pitchFamily="82" charset="0"/>
              </a:endParaRPr>
            </a:p>
          </p:txBody>
        </p:sp>
      </p:grpSp>
      <p:sp>
        <p:nvSpPr>
          <p:cNvPr id="28" name="TextBox 28">
            <a:extLst>
              <a:ext uri="{FF2B5EF4-FFF2-40B4-BE49-F238E27FC236}">
                <a16:creationId xmlns="" xmlns:a16="http://schemas.microsoft.com/office/drawing/2014/main" id="{F7ED4941-FAE9-C7B6-4271-2747ED1702FF}"/>
              </a:ext>
            </a:extLst>
          </p:cNvPr>
          <p:cNvSpPr txBox="1"/>
          <p:nvPr/>
        </p:nvSpPr>
        <p:spPr>
          <a:xfrm>
            <a:off x="2099631" y="725335"/>
            <a:ext cx="6560686" cy="1307794"/>
          </a:xfrm>
          <a:prstGeom prst="rect">
            <a:avLst/>
          </a:prstGeom>
        </p:spPr>
        <p:txBody>
          <a:bodyPr lIns="0" tIns="0" rIns="0" bIns="0" rtlCol="0" anchor="t">
            <a:spAutoFit/>
          </a:bodyPr>
          <a:lstStyle/>
          <a:p>
            <a:pPr>
              <a:lnSpc>
                <a:spcPts val="10868"/>
              </a:lnSpc>
            </a:pPr>
            <a:r>
              <a:rPr lang="en-US" sz="9057" dirty="0">
                <a:solidFill>
                  <a:srgbClr val="FFFFFF"/>
                </a:solidFill>
                <a:latin typeface="Gabriola" panose="04040605051002020D02" pitchFamily="82" charset="0"/>
              </a:rPr>
              <a:t>Solution</a:t>
            </a:r>
          </a:p>
        </p:txBody>
      </p:sp>
      <p:sp>
        <p:nvSpPr>
          <p:cNvPr id="29" name="Freeform 29">
            <a:extLst>
              <a:ext uri="{FF2B5EF4-FFF2-40B4-BE49-F238E27FC236}">
                <a16:creationId xmlns="" xmlns:a16="http://schemas.microsoft.com/office/drawing/2014/main" id="{19037061-4C84-65C3-FD37-ADC37D6AC10E}"/>
              </a:ext>
            </a:extLst>
          </p:cNvPr>
          <p:cNvSpPr/>
          <p:nvPr/>
        </p:nvSpPr>
        <p:spPr>
          <a:xfrm>
            <a:off x="14249091" y="-3510227"/>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latin typeface="Gabriola" panose="04040605051002020D02" pitchFamily="82" charset="0"/>
            </a:endParaRPr>
          </a:p>
        </p:txBody>
      </p:sp>
      <p:sp>
        <p:nvSpPr>
          <p:cNvPr id="30" name="TextBox 30">
            <a:extLst>
              <a:ext uri="{FF2B5EF4-FFF2-40B4-BE49-F238E27FC236}">
                <a16:creationId xmlns="" xmlns:a16="http://schemas.microsoft.com/office/drawing/2014/main" id="{172BF215-7BE1-0AB0-2337-9C4A68A4C8CB}"/>
              </a:ext>
            </a:extLst>
          </p:cNvPr>
          <p:cNvSpPr txBox="1"/>
          <p:nvPr/>
        </p:nvSpPr>
        <p:spPr>
          <a:xfrm>
            <a:off x="609600" y="4305300"/>
            <a:ext cx="5562600" cy="359073"/>
          </a:xfrm>
          <a:prstGeom prst="rect">
            <a:avLst/>
          </a:prstGeom>
        </p:spPr>
        <p:txBody>
          <a:bodyPr wrap="square" lIns="0" tIns="0" rIns="0" bIns="0" rtlCol="0" anchor="t">
            <a:spAutoFit/>
          </a:bodyPr>
          <a:lstStyle/>
          <a:p>
            <a:pPr lvl="0" algn="ctr">
              <a:lnSpc>
                <a:spcPts val="2836"/>
              </a:lnSpc>
              <a:spcBef>
                <a:spcPct val="0"/>
              </a:spcBef>
            </a:pPr>
            <a:r>
              <a:rPr lang="en-US" sz="2363" dirty="0">
                <a:solidFill>
                  <a:srgbClr val="FFFFFF"/>
                </a:solidFill>
                <a:latin typeface="Gabriola" panose="04040605051002020D02" pitchFamily="82" charset="0"/>
              </a:rPr>
              <a:t>Convolutional Neural Network (CNN)</a:t>
            </a:r>
          </a:p>
        </p:txBody>
      </p:sp>
      <p:sp>
        <p:nvSpPr>
          <p:cNvPr id="33" name="Freeform 33">
            <a:extLst>
              <a:ext uri="{FF2B5EF4-FFF2-40B4-BE49-F238E27FC236}">
                <a16:creationId xmlns="" xmlns:a16="http://schemas.microsoft.com/office/drawing/2014/main" id="{F1E14F8C-2F7C-C233-F6C2-BC533D42CEA7}"/>
              </a:ext>
            </a:extLst>
          </p:cNvPr>
          <p:cNvSpPr/>
          <p:nvPr/>
        </p:nvSpPr>
        <p:spPr>
          <a:xfrm>
            <a:off x="277754" y="570935"/>
            <a:ext cx="1417045" cy="1487711"/>
          </a:xfrm>
          <a:custGeom>
            <a:avLst/>
            <a:gdLst/>
            <a:ahLst/>
            <a:cxnLst/>
            <a:rect l="l" t="t" r="r" b="b"/>
            <a:pathLst>
              <a:path w="1417045" h="1487711">
                <a:moveTo>
                  <a:pt x="0" y="0"/>
                </a:moveTo>
                <a:lnTo>
                  <a:pt x="1417045" y="0"/>
                </a:lnTo>
                <a:lnTo>
                  <a:pt x="1417045" y="1487711"/>
                </a:lnTo>
                <a:lnTo>
                  <a:pt x="0" y="148771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latin typeface="Gabriola" panose="04040605051002020D02" pitchFamily="82" charset="0"/>
            </a:endParaRPr>
          </a:p>
        </p:txBody>
      </p:sp>
      <p:sp>
        <p:nvSpPr>
          <p:cNvPr id="48" name="TextBox 16">
            <a:extLst>
              <a:ext uri="{FF2B5EF4-FFF2-40B4-BE49-F238E27FC236}">
                <a16:creationId xmlns="" xmlns:a16="http://schemas.microsoft.com/office/drawing/2014/main" id="{6D105897-CBF3-6F7B-C43D-237A6EDA3B2E}"/>
              </a:ext>
            </a:extLst>
          </p:cNvPr>
          <p:cNvSpPr txBox="1"/>
          <p:nvPr/>
        </p:nvSpPr>
        <p:spPr>
          <a:xfrm>
            <a:off x="650438" y="5045983"/>
            <a:ext cx="6207560" cy="707117"/>
          </a:xfrm>
          <a:prstGeom prst="rect">
            <a:avLst/>
          </a:prstGeom>
        </p:spPr>
        <p:txBody>
          <a:bodyPr wrap="square" lIns="0" tIns="0" rIns="0" bIns="0" rtlCol="0" anchor="t">
            <a:spAutoFit/>
          </a:bodyPr>
          <a:lstStyle/>
          <a:p>
            <a:pPr>
              <a:lnSpc>
                <a:spcPts val="2943"/>
              </a:lnSpc>
            </a:pPr>
            <a:r>
              <a:rPr lang="en-US" sz="2000" dirty="0">
                <a:solidFill>
                  <a:srgbClr val="FFFFFF"/>
                </a:solidFill>
                <a:latin typeface="Gabriola" panose="04040605051002020D02" pitchFamily="82" charset="0"/>
              </a:rPr>
              <a:t>For better results than machine learning techniques, we can use deep learning techniques, especially CNN.</a:t>
            </a:r>
          </a:p>
        </p:txBody>
      </p:sp>
      <p:sp>
        <p:nvSpPr>
          <p:cNvPr id="49" name="Freeform 20">
            <a:extLst>
              <a:ext uri="{FF2B5EF4-FFF2-40B4-BE49-F238E27FC236}">
                <a16:creationId xmlns="" xmlns:a16="http://schemas.microsoft.com/office/drawing/2014/main" id="{CAC5A40A-93E7-87FA-2F07-DEF2FE631AD9}"/>
              </a:ext>
            </a:extLst>
          </p:cNvPr>
          <p:cNvSpPr/>
          <p:nvPr/>
        </p:nvSpPr>
        <p:spPr>
          <a:xfrm>
            <a:off x="117038" y="5100488"/>
            <a:ext cx="474379" cy="320167"/>
          </a:xfrm>
          <a:custGeom>
            <a:avLst/>
            <a:gdLst/>
            <a:ahLst/>
            <a:cxnLst/>
            <a:rect l="l" t="t" r="r" b="b"/>
            <a:pathLst>
              <a:path w="391642" h="320167">
                <a:moveTo>
                  <a:pt x="0" y="0"/>
                </a:moveTo>
                <a:lnTo>
                  <a:pt x="391642" y="0"/>
                </a:lnTo>
                <a:lnTo>
                  <a:pt x="391642" y="320168"/>
                </a:lnTo>
                <a:lnTo>
                  <a:pt x="0" y="32016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en-US">
              <a:latin typeface="Gabriola" panose="04040605051002020D02" pitchFamily="82" charset="0"/>
            </a:endParaRPr>
          </a:p>
        </p:txBody>
      </p:sp>
      <p:sp>
        <p:nvSpPr>
          <p:cNvPr id="50" name="Freeform 21">
            <a:extLst>
              <a:ext uri="{FF2B5EF4-FFF2-40B4-BE49-F238E27FC236}">
                <a16:creationId xmlns="" xmlns:a16="http://schemas.microsoft.com/office/drawing/2014/main" id="{104DD718-0BAA-DC0D-F306-1EA3729EAB69}"/>
              </a:ext>
            </a:extLst>
          </p:cNvPr>
          <p:cNvSpPr/>
          <p:nvPr/>
        </p:nvSpPr>
        <p:spPr>
          <a:xfrm>
            <a:off x="117039" y="6144521"/>
            <a:ext cx="391642" cy="320167"/>
          </a:xfrm>
          <a:custGeom>
            <a:avLst/>
            <a:gdLst/>
            <a:ahLst/>
            <a:cxnLst/>
            <a:rect l="l" t="t" r="r" b="b"/>
            <a:pathLst>
              <a:path w="391642" h="320167">
                <a:moveTo>
                  <a:pt x="0" y="0"/>
                </a:moveTo>
                <a:lnTo>
                  <a:pt x="391642" y="0"/>
                </a:lnTo>
                <a:lnTo>
                  <a:pt x="391642" y="320167"/>
                </a:lnTo>
                <a:lnTo>
                  <a:pt x="0" y="320167"/>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51" name="TextBox 16">
            <a:extLst>
              <a:ext uri="{FF2B5EF4-FFF2-40B4-BE49-F238E27FC236}">
                <a16:creationId xmlns="" xmlns:a16="http://schemas.microsoft.com/office/drawing/2014/main" id="{7BFCE449-E86E-6688-8148-E2156CAA8D6A}"/>
              </a:ext>
            </a:extLst>
          </p:cNvPr>
          <p:cNvSpPr txBox="1"/>
          <p:nvPr/>
        </p:nvSpPr>
        <p:spPr>
          <a:xfrm>
            <a:off x="574240" y="6119001"/>
            <a:ext cx="6283760" cy="708143"/>
          </a:xfrm>
          <a:prstGeom prst="rect">
            <a:avLst/>
          </a:prstGeom>
        </p:spPr>
        <p:txBody>
          <a:bodyPr wrap="square" lIns="0" tIns="0" rIns="0" bIns="0" rtlCol="0" anchor="t">
            <a:spAutoFit/>
          </a:bodyPr>
          <a:lstStyle/>
          <a:p>
            <a:pPr>
              <a:lnSpc>
                <a:spcPts val="2943"/>
              </a:lnSpc>
            </a:pPr>
            <a:r>
              <a:rPr lang="en-US" sz="2000" dirty="0">
                <a:solidFill>
                  <a:srgbClr val="FFFFFF"/>
                </a:solidFill>
                <a:latin typeface="Gabriola" panose="04040605051002020D02" pitchFamily="82" charset="0"/>
              </a:rPr>
              <a:t>The specialized architecture of CNNs demonstrates superior accuracy and efficiency compared to traditional fully connected networks.</a:t>
            </a:r>
          </a:p>
        </p:txBody>
      </p:sp>
      <p:sp>
        <p:nvSpPr>
          <p:cNvPr id="52" name="Freeform 21">
            <a:extLst>
              <a:ext uri="{FF2B5EF4-FFF2-40B4-BE49-F238E27FC236}">
                <a16:creationId xmlns="" xmlns:a16="http://schemas.microsoft.com/office/drawing/2014/main" id="{07FF1E87-BFB8-AB60-EA0A-F09C9F17D9EF}"/>
              </a:ext>
            </a:extLst>
          </p:cNvPr>
          <p:cNvSpPr/>
          <p:nvPr/>
        </p:nvSpPr>
        <p:spPr>
          <a:xfrm>
            <a:off x="117039" y="7509903"/>
            <a:ext cx="391642" cy="320167"/>
          </a:xfrm>
          <a:custGeom>
            <a:avLst/>
            <a:gdLst/>
            <a:ahLst/>
            <a:cxnLst/>
            <a:rect l="l" t="t" r="r" b="b"/>
            <a:pathLst>
              <a:path w="391642" h="320167">
                <a:moveTo>
                  <a:pt x="0" y="0"/>
                </a:moveTo>
                <a:lnTo>
                  <a:pt x="391642" y="0"/>
                </a:lnTo>
                <a:lnTo>
                  <a:pt x="391642" y="320167"/>
                </a:lnTo>
                <a:lnTo>
                  <a:pt x="0" y="320167"/>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53" name="TextBox 16">
            <a:extLst>
              <a:ext uri="{FF2B5EF4-FFF2-40B4-BE49-F238E27FC236}">
                <a16:creationId xmlns="" xmlns:a16="http://schemas.microsoft.com/office/drawing/2014/main" id="{DB98F26F-2156-6D70-C784-D7E022368F7E}"/>
              </a:ext>
            </a:extLst>
          </p:cNvPr>
          <p:cNvSpPr txBox="1"/>
          <p:nvPr/>
        </p:nvSpPr>
        <p:spPr>
          <a:xfrm>
            <a:off x="574240" y="7484383"/>
            <a:ext cx="6283760" cy="707117"/>
          </a:xfrm>
          <a:prstGeom prst="rect">
            <a:avLst/>
          </a:prstGeom>
        </p:spPr>
        <p:txBody>
          <a:bodyPr wrap="square" lIns="0" tIns="0" rIns="0" bIns="0" rtlCol="0" anchor="t">
            <a:spAutoFit/>
          </a:bodyPr>
          <a:lstStyle/>
          <a:p>
            <a:pPr>
              <a:lnSpc>
                <a:spcPts val="2943"/>
              </a:lnSpc>
            </a:pPr>
            <a:r>
              <a:rPr lang="en-US" sz="2000" dirty="0">
                <a:solidFill>
                  <a:srgbClr val="FFFFFF"/>
                </a:solidFill>
                <a:latin typeface="Gabriola" panose="04040605051002020D02" pitchFamily="82" charset="0"/>
              </a:rPr>
              <a:t>Convolutional layer allow the network to autonomously learn and extract spatial hierarchies of features.</a:t>
            </a:r>
          </a:p>
        </p:txBody>
      </p:sp>
      <p:sp>
        <p:nvSpPr>
          <p:cNvPr id="60" name="Freeform 21">
            <a:extLst>
              <a:ext uri="{FF2B5EF4-FFF2-40B4-BE49-F238E27FC236}">
                <a16:creationId xmlns="" xmlns:a16="http://schemas.microsoft.com/office/drawing/2014/main" id="{3C34CEEE-1F88-1AEC-14E4-B7CE22894CCB}"/>
              </a:ext>
            </a:extLst>
          </p:cNvPr>
          <p:cNvSpPr/>
          <p:nvPr/>
        </p:nvSpPr>
        <p:spPr>
          <a:xfrm>
            <a:off x="117039" y="8521820"/>
            <a:ext cx="391642" cy="320167"/>
          </a:xfrm>
          <a:custGeom>
            <a:avLst/>
            <a:gdLst/>
            <a:ahLst/>
            <a:cxnLst/>
            <a:rect l="l" t="t" r="r" b="b"/>
            <a:pathLst>
              <a:path w="391642" h="320167">
                <a:moveTo>
                  <a:pt x="0" y="0"/>
                </a:moveTo>
                <a:lnTo>
                  <a:pt x="391642" y="0"/>
                </a:lnTo>
                <a:lnTo>
                  <a:pt x="391642" y="320167"/>
                </a:lnTo>
                <a:lnTo>
                  <a:pt x="0" y="320167"/>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latin typeface="Gabriola" panose="04040605051002020D02" pitchFamily="82" charset="0"/>
            </a:endParaRPr>
          </a:p>
        </p:txBody>
      </p:sp>
      <p:sp>
        <p:nvSpPr>
          <p:cNvPr id="61" name="TextBox 16">
            <a:extLst>
              <a:ext uri="{FF2B5EF4-FFF2-40B4-BE49-F238E27FC236}">
                <a16:creationId xmlns="" xmlns:a16="http://schemas.microsoft.com/office/drawing/2014/main" id="{76BFBC36-C737-2C62-42B2-49FFFD88A2A8}"/>
              </a:ext>
            </a:extLst>
          </p:cNvPr>
          <p:cNvSpPr txBox="1"/>
          <p:nvPr/>
        </p:nvSpPr>
        <p:spPr>
          <a:xfrm>
            <a:off x="574239" y="8496300"/>
            <a:ext cx="6283759" cy="1080039"/>
          </a:xfrm>
          <a:prstGeom prst="rect">
            <a:avLst/>
          </a:prstGeom>
        </p:spPr>
        <p:txBody>
          <a:bodyPr wrap="square" lIns="0" tIns="0" rIns="0" bIns="0" rtlCol="0" anchor="t">
            <a:spAutoFit/>
          </a:bodyPr>
          <a:lstStyle/>
          <a:p>
            <a:pPr>
              <a:lnSpc>
                <a:spcPts val="2943"/>
              </a:lnSpc>
            </a:pPr>
            <a:r>
              <a:rPr lang="en-US" sz="2000" dirty="0">
                <a:solidFill>
                  <a:srgbClr val="FFFFFF"/>
                </a:solidFill>
                <a:latin typeface="Gabriola" panose="04040605051002020D02" pitchFamily="82" charset="0"/>
              </a:rPr>
              <a:t>The adaptive features determined through backpropagation, including convolution layers, pooling layers, and fully connected layers, contribute to the system's ability to discern complex patterns in images.</a:t>
            </a:r>
          </a:p>
        </p:txBody>
      </p:sp>
      <p:pic>
        <p:nvPicPr>
          <p:cNvPr id="9" name="Picture 8" descr="A diagram of a brain process&#10;&#10;Description automatically generated">
            <a:extLst>
              <a:ext uri="{FF2B5EF4-FFF2-40B4-BE49-F238E27FC236}">
                <a16:creationId xmlns="" xmlns:a16="http://schemas.microsoft.com/office/drawing/2014/main" id="{4D45EE01-4120-2C07-C6B4-39D68910B30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6981" y="2781300"/>
            <a:ext cx="11286731" cy="7505700"/>
          </a:xfrm>
          <a:prstGeom prst="rect">
            <a:avLst/>
          </a:prstGeom>
        </p:spPr>
      </p:pic>
    </p:spTree>
    <p:extLst>
      <p:ext uri="{BB962C8B-B14F-4D97-AF65-F5344CB8AC3E}">
        <p14:creationId xmlns:p14="http://schemas.microsoft.com/office/powerpoint/2010/main" val="2320543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par>
                                <p:cTn id="28" presetID="16" presetClass="entr" presetSubtype="21" fill="hold" grpId="0" nodeType="withEffect">
                                  <p:stCondLst>
                                    <p:cond delay="80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par>
                                <p:cTn id="31" presetID="22" presetClass="entr" presetSubtype="4" fill="hold" grpId="0" nodeType="withEffect">
                                  <p:stCondLst>
                                    <p:cond delay="80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1000"/>
                                        <p:tgtEl>
                                          <p:spTgt spid="48"/>
                                        </p:tgtEl>
                                      </p:cBhvr>
                                    </p:animEffect>
                                    <p:anim calcmode="lin" valueType="num">
                                      <p:cBhvr>
                                        <p:cTn id="39" dur="1000" fill="hold"/>
                                        <p:tgtEl>
                                          <p:spTgt spid="48"/>
                                        </p:tgtEl>
                                        <p:attrNameLst>
                                          <p:attrName>ppt_x</p:attrName>
                                        </p:attrNameLst>
                                      </p:cBhvr>
                                      <p:tavLst>
                                        <p:tav tm="0">
                                          <p:val>
                                            <p:strVal val="#ppt_x"/>
                                          </p:val>
                                        </p:tav>
                                        <p:tav tm="100000">
                                          <p:val>
                                            <p:strVal val="#ppt_x"/>
                                          </p:val>
                                        </p:tav>
                                      </p:tavLst>
                                    </p:anim>
                                    <p:anim calcmode="lin" valueType="num">
                                      <p:cBhvr>
                                        <p:cTn id="40" dur="1000" fill="hold"/>
                                        <p:tgtEl>
                                          <p:spTgt spid="4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anim calcmode="lin" valueType="num">
                                      <p:cBhvr>
                                        <p:cTn id="44" dur="1000" fill="hold"/>
                                        <p:tgtEl>
                                          <p:spTgt spid="49"/>
                                        </p:tgtEl>
                                        <p:attrNameLst>
                                          <p:attrName>ppt_x</p:attrName>
                                        </p:attrNameLst>
                                      </p:cBhvr>
                                      <p:tavLst>
                                        <p:tav tm="0">
                                          <p:val>
                                            <p:strVal val="#ppt_x"/>
                                          </p:val>
                                        </p:tav>
                                        <p:tav tm="100000">
                                          <p:val>
                                            <p:strVal val="#ppt_x"/>
                                          </p:val>
                                        </p:tav>
                                      </p:tavLst>
                                    </p:anim>
                                    <p:anim calcmode="lin" valueType="num">
                                      <p:cBhvr>
                                        <p:cTn id="45" dur="1000" fill="hold"/>
                                        <p:tgtEl>
                                          <p:spTgt spid="4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80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1000"/>
                                        <p:tgtEl>
                                          <p:spTgt spid="50"/>
                                        </p:tgtEl>
                                      </p:cBhvr>
                                    </p:animEffect>
                                    <p:anim calcmode="lin" valueType="num">
                                      <p:cBhvr>
                                        <p:cTn id="49" dur="1000" fill="hold"/>
                                        <p:tgtEl>
                                          <p:spTgt spid="50"/>
                                        </p:tgtEl>
                                        <p:attrNameLst>
                                          <p:attrName>ppt_x</p:attrName>
                                        </p:attrNameLst>
                                      </p:cBhvr>
                                      <p:tavLst>
                                        <p:tav tm="0">
                                          <p:val>
                                            <p:strVal val="#ppt_x"/>
                                          </p:val>
                                        </p:tav>
                                        <p:tav tm="100000">
                                          <p:val>
                                            <p:strVal val="#ppt_x"/>
                                          </p:val>
                                        </p:tav>
                                      </p:tavLst>
                                    </p:anim>
                                    <p:anim calcmode="lin" valueType="num">
                                      <p:cBhvr>
                                        <p:cTn id="50" dur="1000" fill="hold"/>
                                        <p:tgtEl>
                                          <p:spTgt spid="5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8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1000"/>
                                        <p:tgtEl>
                                          <p:spTgt spid="51"/>
                                        </p:tgtEl>
                                      </p:cBhvr>
                                    </p:animEffect>
                                    <p:anim calcmode="lin" valueType="num">
                                      <p:cBhvr>
                                        <p:cTn id="54" dur="1000" fill="hold"/>
                                        <p:tgtEl>
                                          <p:spTgt spid="51"/>
                                        </p:tgtEl>
                                        <p:attrNameLst>
                                          <p:attrName>ppt_x</p:attrName>
                                        </p:attrNameLst>
                                      </p:cBhvr>
                                      <p:tavLst>
                                        <p:tav tm="0">
                                          <p:val>
                                            <p:strVal val="#ppt_x"/>
                                          </p:val>
                                        </p:tav>
                                        <p:tav tm="100000">
                                          <p:val>
                                            <p:strVal val="#ppt_x"/>
                                          </p:val>
                                        </p:tav>
                                      </p:tavLst>
                                    </p:anim>
                                    <p:anim calcmode="lin" valueType="num">
                                      <p:cBhvr>
                                        <p:cTn id="55" dur="1000" fill="hold"/>
                                        <p:tgtEl>
                                          <p:spTgt spid="5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12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1000"/>
                                        <p:tgtEl>
                                          <p:spTgt spid="52"/>
                                        </p:tgtEl>
                                      </p:cBhvr>
                                    </p:animEffect>
                                    <p:anim calcmode="lin" valueType="num">
                                      <p:cBhvr>
                                        <p:cTn id="59" dur="1000" fill="hold"/>
                                        <p:tgtEl>
                                          <p:spTgt spid="52"/>
                                        </p:tgtEl>
                                        <p:attrNameLst>
                                          <p:attrName>ppt_x</p:attrName>
                                        </p:attrNameLst>
                                      </p:cBhvr>
                                      <p:tavLst>
                                        <p:tav tm="0">
                                          <p:val>
                                            <p:strVal val="#ppt_x"/>
                                          </p:val>
                                        </p:tav>
                                        <p:tav tm="100000">
                                          <p:val>
                                            <p:strVal val="#ppt_x"/>
                                          </p:val>
                                        </p:tav>
                                      </p:tavLst>
                                    </p:anim>
                                    <p:anim calcmode="lin" valueType="num">
                                      <p:cBhvr>
                                        <p:cTn id="60" dur="1000" fill="hold"/>
                                        <p:tgtEl>
                                          <p:spTgt spid="5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120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1000"/>
                                        <p:tgtEl>
                                          <p:spTgt spid="53"/>
                                        </p:tgtEl>
                                      </p:cBhvr>
                                    </p:animEffect>
                                    <p:anim calcmode="lin" valueType="num">
                                      <p:cBhvr>
                                        <p:cTn id="64" dur="1000" fill="hold"/>
                                        <p:tgtEl>
                                          <p:spTgt spid="53"/>
                                        </p:tgtEl>
                                        <p:attrNameLst>
                                          <p:attrName>ppt_x</p:attrName>
                                        </p:attrNameLst>
                                      </p:cBhvr>
                                      <p:tavLst>
                                        <p:tav tm="0">
                                          <p:val>
                                            <p:strVal val="#ppt_x"/>
                                          </p:val>
                                        </p:tav>
                                        <p:tav tm="100000">
                                          <p:val>
                                            <p:strVal val="#ppt_x"/>
                                          </p:val>
                                        </p:tav>
                                      </p:tavLst>
                                    </p:anim>
                                    <p:anim calcmode="lin" valueType="num">
                                      <p:cBhvr>
                                        <p:cTn id="65" dur="1000" fill="hold"/>
                                        <p:tgtEl>
                                          <p:spTgt spid="5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160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1000"/>
                                        <p:tgtEl>
                                          <p:spTgt spid="60"/>
                                        </p:tgtEl>
                                      </p:cBhvr>
                                    </p:animEffect>
                                    <p:anim calcmode="lin" valueType="num">
                                      <p:cBhvr>
                                        <p:cTn id="69" dur="1000" fill="hold"/>
                                        <p:tgtEl>
                                          <p:spTgt spid="60"/>
                                        </p:tgtEl>
                                        <p:attrNameLst>
                                          <p:attrName>ppt_x</p:attrName>
                                        </p:attrNameLst>
                                      </p:cBhvr>
                                      <p:tavLst>
                                        <p:tav tm="0">
                                          <p:val>
                                            <p:strVal val="#ppt_x"/>
                                          </p:val>
                                        </p:tav>
                                        <p:tav tm="100000">
                                          <p:val>
                                            <p:strVal val="#ppt_x"/>
                                          </p:val>
                                        </p:tav>
                                      </p:tavLst>
                                    </p:anim>
                                    <p:anim calcmode="lin" valueType="num">
                                      <p:cBhvr>
                                        <p:cTn id="70" dur="1000" fill="hold"/>
                                        <p:tgtEl>
                                          <p:spTgt spid="6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160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1000"/>
                                        <p:tgtEl>
                                          <p:spTgt spid="61"/>
                                        </p:tgtEl>
                                      </p:cBhvr>
                                    </p:animEffect>
                                    <p:anim calcmode="lin" valueType="num">
                                      <p:cBhvr>
                                        <p:cTn id="74" dur="1000" fill="hold"/>
                                        <p:tgtEl>
                                          <p:spTgt spid="61"/>
                                        </p:tgtEl>
                                        <p:attrNameLst>
                                          <p:attrName>ppt_x</p:attrName>
                                        </p:attrNameLst>
                                      </p:cBhvr>
                                      <p:tavLst>
                                        <p:tav tm="0">
                                          <p:val>
                                            <p:strVal val="#ppt_x"/>
                                          </p:val>
                                        </p:tav>
                                        <p:tav tm="100000">
                                          <p:val>
                                            <p:strVal val="#ppt_x"/>
                                          </p:val>
                                        </p:tav>
                                      </p:tavLst>
                                    </p:anim>
                                    <p:anim calcmode="lin" valueType="num">
                                      <p:cBhvr>
                                        <p:cTn id="75"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8" grpId="0"/>
      <p:bldP spid="29" grpId="0" animBg="1"/>
      <p:bldP spid="30" grpId="0"/>
      <p:bldP spid="33" grpId="0" animBg="1"/>
      <p:bldP spid="48" grpId="0"/>
      <p:bldP spid="49" grpId="0" animBg="1"/>
      <p:bldP spid="50" grpId="0" animBg="1"/>
      <p:bldP spid="51" grpId="0"/>
      <p:bldP spid="52" grpId="0" animBg="1"/>
      <p:bldP spid="53" grpId="0"/>
      <p:bldP spid="60" grpId="0" animBg="1"/>
      <p:bldP spid="6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E62BA77198A74AA7736B384A1EF7C6" ma:contentTypeVersion="2" ma:contentTypeDescription="Create a new document." ma:contentTypeScope="" ma:versionID="900a54e27d2aa611fe3e8a61ad64d1d0">
  <xsd:schema xmlns:xsd="http://www.w3.org/2001/XMLSchema" xmlns:xs="http://www.w3.org/2001/XMLSchema" xmlns:p="http://schemas.microsoft.com/office/2006/metadata/properties" xmlns:ns3="a30eee21-a462-4fed-92d5-2d406a70877f" targetNamespace="http://schemas.microsoft.com/office/2006/metadata/properties" ma:root="true" ma:fieldsID="9d6ef03f53cb2c3d8017e9f5023c1dd0" ns3:_="">
    <xsd:import namespace="a30eee21-a462-4fed-92d5-2d406a70877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eee21-a462-4fed-92d5-2d406a7087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7B6319-BCEE-498A-B50A-7AD84E772596}">
  <ds:schemaRefs>
    <ds:schemaRef ds:uri="http://schemas.microsoft.com/sharepoint/v3/contenttype/forms"/>
  </ds:schemaRefs>
</ds:datastoreItem>
</file>

<file path=customXml/itemProps2.xml><?xml version="1.0" encoding="utf-8"?>
<ds:datastoreItem xmlns:ds="http://schemas.openxmlformats.org/officeDocument/2006/customXml" ds:itemID="{A7E27F14-E913-4FD9-A179-A89D8FC98FC0}">
  <ds:schemaRefs>
    <ds:schemaRef ds:uri="http://www.w3.org/XML/1998/namespace"/>
    <ds:schemaRef ds:uri="http://schemas.microsoft.com/office/2006/documentManagement/types"/>
    <ds:schemaRef ds:uri="http://schemas.microsoft.com/office/2006/metadata/properties"/>
    <ds:schemaRef ds:uri="http://purl.org/dc/elements/1.1/"/>
    <ds:schemaRef ds:uri="http://purl.org/dc/dcmitype/"/>
    <ds:schemaRef ds:uri="http://purl.org/dc/terms/"/>
    <ds:schemaRef ds:uri="a30eee21-a462-4fed-92d5-2d406a70877f"/>
    <ds:schemaRef ds:uri="http://schemas.openxmlformats.org/package/2006/metadata/core-properties"/>
    <ds:schemaRef ds:uri="http://schemas.microsoft.com/office/infopath/2007/PartnerControls"/>
  </ds:schemaRefs>
</ds:datastoreItem>
</file>

<file path=customXml/itemProps3.xml><?xml version="1.0" encoding="utf-8"?>
<ds:datastoreItem xmlns:ds="http://schemas.openxmlformats.org/officeDocument/2006/customXml" ds:itemID="{C139C79A-000B-48FD-9C48-6E101B1822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0eee21-a462-4fed-92d5-2d406a7087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3385</TotalTime>
  <Words>1929</Words>
  <Application>Microsoft Office PowerPoint</Application>
  <PresentationFormat>Custom</PresentationFormat>
  <Paragraphs>444</Paragraphs>
  <Slides>48</Slides>
  <Notes>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Georgia</vt:lpstr>
      <vt:lpstr>Calibri</vt:lpstr>
      <vt:lpstr>TT Hoves Bold</vt:lpstr>
      <vt:lpstr>Times New Roman</vt:lpstr>
      <vt:lpstr>Gabriola</vt:lpstr>
      <vt:lpstr>Merriweather Light</vt:lpstr>
      <vt:lpstr>Poppins Bold</vt:lpstr>
      <vt:lpstr>Montserrat Extra-Bold</vt:lpstr>
      <vt:lpstr>Poppins Light Bold</vt:lpstr>
      <vt:lpstr>Raleway Heavy</vt:lpstr>
      <vt:lpstr>Merriweather</vt:lpstr>
      <vt:lpstr>Lucida Bright</vt:lpstr>
      <vt:lpstr>Aptos</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Diagnosis System for Brain Cancer by Using Deep Learning Techniques</dc:title>
  <dc:creator>Muhammed Abdulrahim</dc:creator>
  <cp:lastModifiedBy>kareem wael elhamy hussain 2100631</cp:lastModifiedBy>
  <cp:revision>182</cp:revision>
  <dcterms:created xsi:type="dcterms:W3CDTF">2006-08-16T00:00:00Z</dcterms:created>
  <dcterms:modified xsi:type="dcterms:W3CDTF">2024-10-11T00:53:33Z</dcterms:modified>
  <dc:identifier>DAFhydcHhVQ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0x0101000BE62BA77198A74AA7736B384A1EF7C6</vt:lpwstr>
  </property>
</Properties>
</file>